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3"/>
  </p:notesMasterIdLst>
  <p:handoutMasterIdLst>
    <p:handoutMasterId r:id="rId24"/>
  </p:handoutMasterIdLst>
  <p:sldIdLst>
    <p:sldId id="257" r:id="rId5"/>
    <p:sldId id="416" r:id="rId6"/>
    <p:sldId id="417" r:id="rId7"/>
    <p:sldId id="411" r:id="rId8"/>
    <p:sldId id="418" r:id="rId9"/>
    <p:sldId id="425" r:id="rId10"/>
    <p:sldId id="421" r:id="rId11"/>
    <p:sldId id="353" r:id="rId12"/>
    <p:sldId id="365" r:id="rId13"/>
    <p:sldId id="381" r:id="rId14"/>
    <p:sldId id="406" r:id="rId15"/>
    <p:sldId id="367" r:id="rId16"/>
    <p:sldId id="368" r:id="rId17"/>
    <p:sldId id="369" r:id="rId18"/>
    <p:sldId id="370" r:id="rId19"/>
    <p:sldId id="422" r:id="rId20"/>
    <p:sldId id="420" r:id="rId21"/>
    <p:sldId id="264" r:id="rId22"/>
  </p:sldIdLst>
  <p:sldSz cx="8999538" cy="6840538"/>
  <p:notesSz cx="6797675" cy="9926638"/>
  <p:defaultTextStyle>
    <a:defPPr>
      <a:defRPr lang="et-E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54">
          <p15:clr>
            <a:srgbClr val="A4A3A4"/>
          </p15:clr>
        </p15:guide>
        <p15:guide id="2" pos="283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CC"/>
    <a:srgbClr val="FF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93296810-A885-4BE3-A3E7-6D5BEEA58F35}" styleName="Keskmine laad 2 – rõhk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Keskmine laad 2 – rõh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A111915-BE36-4E01-A7E5-04B1672EAD32}" styleName="Hele laad 2 – rõhk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5940675A-B579-460E-94D1-54222C63F5DA}" styleName="Laadita, tabeliruudustik">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F1AB2-1976-4502-BF36-3FF5EA218861}" styleName="Keskmine laad 4 – rõhk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E8B1032C-EA38-4F05-BA0D-38AFFFC7BED3}" styleName="Hele laad 3 – rõhk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1E4AEA4-8DFA-4A89-87EB-49C32662AFE0}" styleName="Keskmine laad 2 – rõhk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434" autoAdjust="0"/>
  </p:normalViewPr>
  <p:slideViewPr>
    <p:cSldViewPr>
      <p:cViewPr varScale="1">
        <p:scale>
          <a:sx n="92" d="100"/>
          <a:sy n="92" d="100"/>
        </p:scale>
        <p:origin x="1416" y="96"/>
      </p:cViewPr>
      <p:guideLst>
        <p:guide orient="horz" pos="2154"/>
        <p:guide pos="2834"/>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Header Placeholder 1"/>
          <p:cNvSpPr txBox="1">
            <a:spLocks noGrp="1"/>
          </p:cNvSpPr>
          <p:nvPr>
            <p:ph type="hdr" sz="quarter"/>
          </p:nvPr>
        </p:nvSpPr>
        <p:spPr>
          <a:xfrm>
            <a:off x="0" y="0"/>
            <a:ext cx="2949998" cy="496004"/>
          </a:xfrm>
          <a:prstGeom prst="rect">
            <a:avLst/>
          </a:prstGeom>
          <a:noFill/>
          <a:ln>
            <a:noFill/>
          </a:ln>
        </p:spPr>
        <p:txBody>
          <a:bodyPr vert="horz" wrap="none" lIns="82471" tIns="41231" rIns="82471" bIns="41231" anchor="t" anchorCtr="0" compatLnSpc="0"/>
          <a:lstStyle/>
          <a:p>
            <a:pPr defTabSz="837865" hangingPunct="0">
              <a:defRPr sz="1400" b="0" i="0" u="none" strike="noStrike" kern="0" cap="none" spc="0" baseline="0">
                <a:solidFill>
                  <a:srgbClr val="000000"/>
                </a:solidFill>
                <a:uFillTx/>
              </a:defRPr>
            </a:pPr>
            <a:endParaRPr lang="et-EE" sz="1300">
              <a:solidFill>
                <a:srgbClr val="000000"/>
              </a:solidFill>
              <a:latin typeface="Roboto Condensed" pitchFamily="18"/>
              <a:ea typeface="Microsoft YaHei" pitchFamily="2"/>
              <a:cs typeface="Mangal" pitchFamily="2"/>
            </a:endParaRPr>
          </a:p>
        </p:txBody>
      </p:sp>
      <p:sp>
        <p:nvSpPr>
          <p:cNvPr id="3" name="Date Placeholder 2"/>
          <p:cNvSpPr txBox="1">
            <a:spLocks noGrp="1"/>
          </p:cNvSpPr>
          <p:nvPr>
            <p:ph type="dt" sz="quarter" idx="1"/>
          </p:nvPr>
        </p:nvSpPr>
        <p:spPr>
          <a:xfrm>
            <a:off x="3847651" y="0"/>
            <a:ext cx="2949998" cy="496004"/>
          </a:xfrm>
          <a:prstGeom prst="rect">
            <a:avLst/>
          </a:prstGeom>
          <a:noFill/>
          <a:ln>
            <a:noFill/>
          </a:ln>
        </p:spPr>
        <p:txBody>
          <a:bodyPr vert="horz" wrap="none" lIns="82471" tIns="41231" rIns="82471" bIns="41231" anchor="t" anchorCtr="0" compatLnSpc="0"/>
          <a:lstStyle/>
          <a:p>
            <a:pPr algn="r" defTabSz="837865" hangingPunct="0">
              <a:defRPr sz="1400" b="0" i="0" u="none" strike="noStrike" kern="0" cap="none" spc="0" baseline="0">
                <a:solidFill>
                  <a:srgbClr val="000000"/>
                </a:solidFill>
                <a:uFillTx/>
              </a:defRPr>
            </a:pPr>
            <a:endParaRPr lang="et-EE" sz="1300">
              <a:solidFill>
                <a:srgbClr val="000000"/>
              </a:solidFill>
              <a:latin typeface="Roboto Condensed" pitchFamily="18"/>
              <a:ea typeface="Microsoft YaHei" pitchFamily="2"/>
              <a:cs typeface="Mangal" pitchFamily="2"/>
            </a:endParaRPr>
          </a:p>
        </p:txBody>
      </p:sp>
      <p:sp>
        <p:nvSpPr>
          <p:cNvPr id="4" name="Footer Placeholder 3"/>
          <p:cNvSpPr txBox="1">
            <a:spLocks noGrp="1"/>
          </p:cNvSpPr>
          <p:nvPr>
            <p:ph type="ftr" sz="quarter" idx="2"/>
          </p:nvPr>
        </p:nvSpPr>
        <p:spPr>
          <a:xfrm>
            <a:off x="0" y="9430473"/>
            <a:ext cx="2949998" cy="496004"/>
          </a:xfrm>
          <a:prstGeom prst="rect">
            <a:avLst/>
          </a:prstGeom>
          <a:noFill/>
          <a:ln>
            <a:noFill/>
          </a:ln>
        </p:spPr>
        <p:txBody>
          <a:bodyPr vert="horz" wrap="none" lIns="82471" tIns="41231" rIns="82471" bIns="41231" anchor="b" anchorCtr="0" compatLnSpc="0"/>
          <a:lstStyle/>
          <a:p>
            <a:pPr defTabSz="837865" hangingPunct="0">
              <a:defRPr sz="1400" b="0" i="0" u="none" strike="noStrike" kern="0" cap="none" spc="0" baseline="0">
                <a:solidFill>
                  <a:srgbClr val="000000"/>
                </a:solidFill>
                <a:uFillTx/>
              </a:defRPr>
            </a:pPr>
            <a:endParaRPr lang="et-EE" sz="1300">
              <a:solidFill>
                <a:srgbClr val="000000"/>
              </a:solidFill>
              <a:latin typeface="Roboto Condensed" pitchFamily="18"/>
              <a:ea typeface="Microsoft YaHei" pitchFamily="2"/>
              <a:cs typeface="Mangal" pitchFamily="2"/>
            </a:endParaRPr>
          </a:p>
        </p:txBody>
      </p:sp>
      <p:sp>
        <p:nvSpPr>
          <p:cNvPr id="5" name="Slide Number Placeholder 4"/>
          <p:cNvSpPr txBox="1">
            <a:spLocks noGrp="1"/>
          </p:cNvSpPr>
          <p:nvPr>
            <p:ph type="sldNum" sz="quarter" idx="3"/>
          </p:nvPr>
        </p:nvSpPr>
        <p:spPr>
          <a:xfrm>
            <a:off x="3847651" y="9430473"/>
            <a:ext cx="2949998" cy="496004"/>
          </a:xfrm>
          <a:prstGeom prst="rect">
            <a:avLst/>
          </a:prstGeom>
          <a:noFill/>
          <a:ln>
            <a:noFill/>
          </a:ln>
        </p:spPr>
        <p:txBody>
          <a:bodyPr vert="horz" wrap="none" lIns="82471" tIns="41231" rIns="82471" bIns="41231" anchor="b" anchorCtr="0" compatLnSpc="0"/>
          <a:lstStyle/>
          <a:p>
            <a:pPr algn="r" defTabSz="837865" hangingPunct="0">
              <a:defRPr sz="1400" b="0" i="0" u="none" strike="noStrike" kern="0" cap="none" spc="0" baseline="0">
                <a:solidFill>
                  <a:srgbClr val="000000"/>
                </a:solidFill>
                <a:uFillTx/>
              </a:defRPr>
            </a:pPr>
            <a:fld id="{6DA4CFF4-70A9-4F78-BA7B-8B1830FE0430}" type="slidenum">
              <a:pPr algn="r" defTabSz="837865" hangingPunct="0">
                <a:defRPr sz="1400" b="0" i="0" u="none" strike="noStrike" kern="0" cap="none" spc="0" baseline="0">
                  <a:solidFill>
                    <a:srgbClr val="000000"/>
                  </a:solidFill>
                  <a:uFillTx/>
                </a:defRPr>
              </a:pPr>
              <a:t>‹#›</a:t>
            </a:fld>
            <a:endParaRPr lang="et-EE" sz="1300">
              <a:solidFill>
                <a:srgbClr val="000000"/>
              </a:solidFill>
              <a:latin typeface="Roboto Condensed" pitchFamily="18"/>
              <a:ea typeface="Microsoft YaHei" pitchFamily="2"/>
              <a:cs typeface="Mangal" pitchFamily="2"/>
            </a:endParaRPr>
          </a:p>
        </p:txBody>
      </p:sp>
    </p:spTree>
    <p:extLst>
      <p:ext uri="{BB962C8B-B14F-4D97-AF65-F5344CB8AC3E}">
        <p14:creationId xmlns:p14="http://schemas.microsoft.com/office/powerpoint/2010/main" val="39935354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950913" y="754063"/>
            <a:ext cx="4895850" cy="3722687"/>
          </a:xfrm>
          <a:prstGeom prst="rect">
            <a:avLst/>
          </a:prstGeom>
          <a:noFill/>
          <a:ln>
            <a:noFill/>
            <a:prstDash val="solid"/>
          </a:ln>
        </p:spPr>
      </p:sp>
      <p:sp>
        <p:nvSpPr>
          <p:cNvPr id="3" name="Notes Placeholder 2"/>
          <p:cNvSpPr txBox="1">
            <a:spLocks noGrp="1"/>
          </p:cNvSpPr>
          <p:nvPr>
            <p:ph type="body" sz="quarter" idx="3"/>
          </p:nvPr>
        </p:nvSpPr>
        <p:spPr>
          <a:xfrm>
            <a:off x="679795" y="4715070"/>
            <a:ext cx="5438050" cy="4466733"/>
          </a:xfrm>
          <a:prstGeom prst="rect">
            <a:avLst/>
          </a:prstGeom>
          <a:noFill/>
          <a:ln>
            <a:noFill/>
          </a:ln>
        </p:spPr>
        <p:txBody>
          <a:bodyPr vert="horz" wrap="square" lIns="0" tIns="0" rIns="0" bIns="0" anchor="t" anchorCtr="0" compatLnSpc="1"/>
          <a:lstStyle/>
          <a:p>
            <a:pPr lvl="0"/>
            <a:endParaRPr lang="et-EE"/>
          </a:p>
        </p:txBody>
      </p:sp>
      <p:sp>
        <p:nvSpPr>
          <p:cNvPr id="4" name="Header Placeholder 3"/>
          <p:cNvSpPr txBox="1">
            <a:spLocks noGrp="1"/>
          </p:cNvSpPr>
          <p:nvPr>
            <p:ph type="hdr" sz="quarter"/>
          </p:nvPr>
        </p:nvSpPr>
        <p:spPr>
          <a:xfrm>
            <a:off x="0" y="0"/>
            <a:ext cx="2949998" cy="496004"/>
          </a:xfrm>
          <a:prstGeom prst="rect">
            <a:avLst/>
          </a:prstGeom>
          <a:noFill/>
          <a:ln>
            <a:noFill/>
          </a:ln>
        </p:spPr>
        <p:txBody>
          <a:bodyPr vert="horz" wrap="square" lIns="0" tIns="0" rIns="0" bIns="0" anchor="t" anchorCtr="0" compatLnSpc="1"/>
          <a:lstStyle>
            <a:lvl1pPr marL="0" marR="0" lvl="0" indent="0" algn="l" defTabSz="837865" rtl="0" fontAlgn="auto" hangingPunct="0">
              <a:lnSpc>
                <a:spcPct val="100000"/>
              </a:lnSpc>
              <a:spcBef>
                <a:spcPts val="0"/>
              </a:spcBef>
              <a:spcAft>
                <a:spcPts val="0"/>
              </a:spcAft>
              <a:buNone/>
              <a:tabLst/>
              <a:defRPr lang="et-EE" sz="13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t-EE"/>
          </a:p>
        </p:txBody>
      </p:sp>
      <p:sp>
        <p:nvSpPr>
          <p:cNvPr id="5" name="Date Placeholder 4"/>
          <p:cNvSpPr txBox="1">
            <a:spLocks noGrp="1"/>
          </p:cNvSpPr>
          <p:nvPr>
            <p:ph type="dt" idx="1"/>
          </p:nvPr>
        </p:nvSpPr>
        <p:spPr>
          <a:xfrm>
            <a:off x="3847651" y="0"/>
            <a:ext cx="2949998" cy="496004"/>
          </a:xfrm>
          <a:prstGeom prst="rect">
            <a:avLst/>
          </a:prstGeom>
          <a:noFill/>
          <a:ln>
            <a:noFill/>
          </a:ln>
        </p:spPr>
        <p:txBody>
          <a:bodyPr vert="horz" wrap="square" lIns="0" tIns="0" rIns="0" bIns="0" anchor="t" anchorCtr="0" compatLnSpc="1"/>
          <a:lstStyle>
            <a:lvl1pPr marL="0" marR="0" lvl="0" indent="0" algn="r" defTabSz="837865" rtl="0" fontAlgn="auto" hangingPunct="0">
              <a:lnSpc>
                <a:spcPct val="100000"/>
              </a:lnSpc>
              <a:spcBef>
                <a:spcPts val="0"/>
              </a:spcBef>
              <a:spcAft>
                <a:spcPts val="0"/>
              </a:spcAft>
              <a:buNone/>
              <a:tabLst/>
              <a:defRPr lang="et-EE" sz="13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t-EE"/>
          </a:p>
        </p:txBody>
      </p:sp>
      <p:sp>
        <p:nvSpPr>
          <p:cNvPr id="6" name="Footer Placeholder 5"/>
          <p:cNvSpPr txBox="1">
            <a:spLocks noGrp="1"/>
          </p:cNvSpPr>
          <p:nvPr>
            <p:ph type="ftr" sz="quarter" idx="4"/>
          </p:nvPr>
        </p:nvSpPr>
        <p:spPr>
          <a:xfrm>
            <a:off x="0" y="9430473"/>
            <a:ext cx="2949998" cy="496004"/>
          </a:xfrm>
          <a:prstGeom prst="rect">
            <a:avLst/>
          </a:prstGeom>
          <a:noFill/>
          <a:ln>
            <a:noFill/>
          </a:ln>
        </p:spPr>
        <p:txBody>
          <a:bodyPr vert="horz" wrap="square" lIns="0" tIns="0" rIns="0" bIns="0" anchor="b" anchorCtr="0" compatLnSpc="1"/>
          <a:lstStyle>
            <a:lvl1pPr marL="0" marR="0" lvl="0" indent="0" algn="l" defTabSz="837865" rtl="0" fontAlgn="auto" hangingPunct="0">
              <a:lnSpc>
                <a:spcPct val="100000"/>
              </a:lnSpc>
              <a:spcBef>
                <a:spcPts val="0"/>
              </a:spcBef>
              <a:spcAft>
                <a:spcPts val="0"/>
              </a:spcAft>
              <a:buNone/>
              <a:tabLst/>
              <a:defRPr lang="et-EE" sz="13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t-EE"/>
          </a:p>
        </p:txBody>
      </p:sp>
      <p:sp>
        <p:nvSpPr>
          <p:cNvPr id="7" name="Slide Number Placeholder 6"/>
          <p:cNvSpPr txBox="1">
            <a:spLocks noGrp="1"/>
          </p:cNvSpPr>
          <p:nvPr>
            <p:ph type="sldNum" sz="quarter" idx="5"/>
          </p:nvPr>
        </p:nvSpPr>
        <p:spPr>
          <a:xfrm>
            <a:off x="3847651" y="9430473"/>
            <a:ext cx="2949998" cy="496004"/>
          </a:xfrm>
          <a:prstGeom prst="rect">
            <a:avLst/>
          </a:prstGeom>
          <a:noFill/>
          <a:ln>
            <a:noFill/>
          </a:ln>
        </p:spPr>
        <p:txBody>
          <a:bodyPr vert="horz" wrap="square" lIns="0" tIns="0" rIns="0" bIns="0" anchor="b" anchorCtr="0" compatLnSpc="1"/>
          <a:lstStyle>
            <a:lvl1pPr marL="0" marR="0" lvl="0" indent="0" algn="r" defTabSz="837865" rtl="0" fontAlgn="auto" hangingPunct="0">
              <a:lnSpc>
                <a:spcPct val="100000"/>
              </a:lnSpc>
              <a:spcBef>
                <a:spcPts val="0"/>
              </a:spcBef>
              <a:spcAft>
                <a:spcPts val="0"/>
              </a:spcAft>
              <a:buNone/>
              <a:tabLst/>
              <a:defRPr lang="et-EE" sz="1300" b="0" i="0" u="none" strike="noStrike" kern="1200" cap="none" spc="0" baseline="0">
                <a:solidFill>
                  <a:srgbClr val="000000"/>
                </a:solidFill>
                <a:uFillTx/>
                <a:latin typeface="Times New Roman" pitchFamily="18"/>
                <a:ea typeface="Arial Unicode MS" pitchFamily="2"/>
                <a:cs typeface="Tahoma" pitchFamily="2"/>
              </a:defRPr>
            </a:lvl1pPr>
          </a:lstStyle>
          <a:p>
            <a:pPr lvl="0"/>
            <a:fld id="{5B1A89E1-568D-4AA6-8700-15F03D2571A7}" type="slidenum">
              <a:t>‹#›</a:t>
            </a:fld>
            <a:endParaRPr lang="et-EE"/>
          </a:p>
        </p:txBody>
      </p:sp>
    </p:spTree>
    <p:extLst>
      <p:ext uri="{BB962C8B-B14F-4D97-AF65-F5344CB8AC3E}">
        <p14:creationId xmlns:p14="http://schemas.microsoft.com/office/powerpoint/2010/main" val="126869167"/>
      </p:ext>
    </p:extLst>
  </p:cSld>
  <p:clrMap bg1="lt1" tx1="dk1" bg2="lt2" tx2="dk2" accent1="accent1" accent2="accent2" accent3="accent3" accent4="accent4" accent5="accent5" accent6="accent6" hlink="hlink" folHlink="folHlink"/>
  <p:notesStyle>
    <a:lvl1pPr marL="215999" marR="0" lvl="0" indent="-215999" defTabSz="914400" rtl="0" fontAlgn="auto" hangingPunct="0">
      <a:lnSpc>
        <a:spcPct val="100000"/>
      </a:lnSpc>
      <a:spcBef>
        <a:spcPts val="0"/>
      </a:spcBef>
      <a:spcAft>
        <a:spcPts val="0"/>
      </a:spcAft>
      <a:buNone/>
      <a:tabLst/>
      <a:defRPr lang="et-EE" sz="2000" b="0" i="0" u="none" strike="noStrike" kern="1200" cap="none" spc="0" baseline="0">
        <a:solidFill>
          <a:srgbClr val="000000"/>
        </a:solidFill>
        <a:uFillTx/>
        <a:latin typeface="Arial" pitchFamily="18"/>
        <a:ea typeface="Microsoft YaHei"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54063"/>
            <a:ext cx="4897438" cy="3722687"/>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679795" y="4715070"/>
            <a:ext cx="5438050" cy="307777"/>
          </a:xfrm>
        </p:spPr>
        <p:txBody>
          <a:bodyPr>
            <a:spAutoFit/>
          </a:bodyPr>
          <a:lstStyle/>
          <a:p>
            <a:endParaRPr lang="et-EE" dirty="0"/>
          </a:p>
        </p:txBody>
      </p:sp>
    </p:spTree>
    <p:extLst>
      <p:ext uri="{BB962C8B-B14F-4D97-AF65-F5344CB8AC3E}">
        <p14:creationId xmlns:p14="http://schemas.microsoft.com/office/powerpoint/2010/main" val="34759088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12800"/>
            <a:ext cx="5272088" cy="4008438"/>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spAutoFit/>
          </a:bodyPr>
          <a:lstStyle/>
          <a:p>
            <a:endParaRPr lang="et-EE"/>
          </a:p>
        </p:txBody>
      </p:sp>
    </p:spTree>
    <p:extLst>
      <p:ext uri="{BB962C8B-B14F-4D97-AF65-F5344CB8AC3E}">
        <p14:creationId xmlns:p14="http://schemas.microsoft.com/office/powerpoint/2010/main" val="17270578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12800"/>
            <a:ext cx="5272088" cy="4008438"/>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spAutoFit/>
          </a:bodyPr>
          <a:lstStyle/>
          <a:p>
            <a:endParaRPr lang="et-EE"/>
          </a:p>
        </p:txBody>
      </p:sp>
    </p:spTree>
    <p:extLst>
      <p:ext uri="{BB962C8B-B14F-4D97-AF65-F5344CB8AC3E}">
        <p14:creationId xmlns:p14="http://schemas.microsoft.com/office/powerpoint/2010/main" val="36514015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12800"/>
            <a:ext cx="5272088" cy="4008438"/>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spAutoFit/>
          </a:bodyPr>
          <a:lstStyle/>
          <a:p>
            <a:endParaRPr lang="et-EE"/>
          </a:p>
        </p:txBody>
      </p:sp>
    </p:spTree>
    <p:extLst>
      <p:ext uri="{BB962C8B-B14F-4D97-AF65-F5344CB8AC3E}">
        <p14:creationId xmlns:p14="http://schemas.microsoft.com/office/powerpoint/2010/main" val="17633207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12800"/>
            <a:ext cx="5272088" cy="4008438"/>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spAutoFit/>
          </a:bodyPr>
          <a:lstStyle/>
          <a:p>
            <a:endParaRPr lang="et-EE"/>
          </a:p>
        </p:txBody>
      </p:sp>
    </p:spTree>
    <p:extLst>
      <p:ext uri="{BB962C8B-B14F-4D97-AF65-F5344CB8AC3E}">
        <p14:creationId xmlns:p14="http://schemas.microsoft.com/office/powerpoint/2010/main" val="58474203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12800"/>
            <a:ext cx="5272088" cy="4008438"/>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spAutoFit/>
          </a:bodyPr>
          <a:lstStyle/>
          <a:p>
            <a:endParaRPr lang="et-EE"/>
          </a:p>
        </p:txBody>
      </p:sp>
    </p:spTree>
    <p:extLst>
      <p:ext uri="{BB962C8B-B14F-4D97-AF65-F5344CB8AC3E}">
        <p14:creationId xmlns:p14="http://schemas.microsoft.com/office/powerpoint/2010/main" val="81658073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12800"/>
            <a:ext cx="5272088" cy="4008438"/>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spAutoFit/>
          </a:bodyPr>
          <a:lstStyle/>
          <a:p>
            <a:endParaRPr lang="et-EE"/>
          </a:p>
        </p:txBody>
      </p:sp>
    </p:spTree>
    <p:extLst>
      <p:ext uri="{BB962C8B-B14F-4D97-AF65-F5344CB8AC3E}">
        <p14:creationId xmlns:p14="http://schemas.microsoft.com/office/powerpoint/2010/main" val="342272631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12800"/>
            <a:ext cx="5272088" cy="4008438"/>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spAutoFit/>
          </a:bodyPr>
          <a:lstStyle/>
          <a:p>
            <a:endParaRPr lang="et-EE"/>
          </a:p>
        </p:txBody>
      </p:sp>
    </p:spTree>
    <p:extLst>
      <p:ext uri="{BB962C8B-B14F-4D97-AF65-F5344CB8AC3E}">
        <p14:creationId xmlns:p14="http://schemas.microsoft.com/office/powerpoint/2010/main" val="223690832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54063"/>
            <a:ext cx="4897438" cy="3722687"/>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679795" y="4715070"/>
            <a:ext cx="5438050" cy="307777"/>
          </a:xfrm>
        </p:spPr>
        <p:txBody>
          <a:bodyPr>
            <a:spAutoFit/>
          </a:bodyPr>
          <a:lstStyle/>
          <a:p>
            <a:endParaRPr lang="et-EE"/>
          </a:p>
        </p:txBody>
      </p:sp>
    </p:spTree>
    <p:extLst>
      <p:ext uri="{BB962C8B-B14F-4D97-AF65-F5344CB8AC3E}">
        <p14:creationId xmlns:p14="http://schemas.microsoft.com/office/powerpoint/2010/main" val="8624194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54063"/>
            <a:ext cx="4897438" cy="3722687"/>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679795" y="4715070"/>
            <a:ext cx="5438050" cy="307777"/>
          </a:xfrm>
        </p:spPr>
        <p:txBody>
          <a:bodyPr>
            <a:spAutoFit/>
          </a:bodyPr>
          <a:lstStyle/>
          <a:p>
            <a:endParaRPr lang="et-EE"/>
          </a:p>
        </p:txBody>
      </p:sp>
    </p:spTree>
    <p:extLst>
      <p:ext uri="{BB962C8B-B14F-4D97-AF65-F5344CB8AC3E}">
        <p14:creationId xmlns:p14="http://schemas.microsoft.com/office/powerpoint/2010/main" val="33549930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54063"/>
            <a:ext cx="4897438" cy="3722687"/>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679795" y="4715070"/>
            <a:ext cx="5438050" cy="307777"/>
          </a:xfrm>
        </p:spPr>
        <p:txBody>
          <a:bodyPr>
            <a:spAutoFit/>
          </a:bodyPr>
          <a:lstStyle/>
          <a:p>
            <a:endParaRPr lang="et-EE"/>
          </a:p>
        </p:txBody>
      </p:sp>
    </p:spTree>
    <p:extLst>
      <p:ext uri="{BB962C8B-B14F-4D97-AF65-F5344CB8AC3E}">
        <p14:creationId xmlns:p14="http://schemas.microsoft.com/office/powerpoint/2010/main" val="992087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54063"/>
            <a:ext cx="4897438" cy="3722687"/>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679795" y="4715070"/>
            <a:ext cx="5438050" cy="307777"/>
          </a:xfrm>
        </p:spPr>
        <p:txBody>
          <a:bodyPr>
            <a:spAutoFit/>
          </a:bodyPr>
          <a:lstStyle/>
          <a:p>
            <a:endParaRPr lang="et-EE" sz="2000" b="1" dirty="0" smtClean="0">
              <a:solidFill>
                <a:schemeClr val="tx1"/>
              </a:solidFill>
            </a:endParaRPr>
          </a:p>
        </p:txBody>
      </p:sp>
    </p:spTree>
    <p:extLst>
      <p:ext uri="{BB962C8B-B14F-4D97-AF65-F5344CB8AC3E}">
        <p14:creationId xmlns:p14="http://schemas.microsoft.com/office/powerpoint/2010/main" val="31933679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949325" y="754063"/>
            <a:ext cx="4897438" cy="3722687"/>
          </a:xfrm>
          <a:solidFill>
            <a:srgbClr val="4F81BD"/>
          </a:solidFill>
          <a:ln w="25402">
            <a:solidFill>
              <a:srgbClr val="385D8A"/>
            </a:solidFill>
            <a:prstDash val="solid"/>
          </a:ln>
        </p:spPr>
      </p:sp>
      <p:sp>
        <p:nvSpPr>
          <p:cNvPr id="3" name="Notes Placeholder 2"/>
          <p:cNvSpPr txBox="1">
            <a:spLocks noGrp="1"/>
          </p:cNvSpPr>
          <p:nvPr>
            <p:ph type="body" sz="quarter" idx="1"/>
          </p:nvPr>
        </p:nvSpPr>
        <p:spPr>
          <a:xfrm>
            <a:off x="679795" y="4715070"/>
            <a:ext cx="5438050" cy="307777"/>
          </a:xfrm>
        </p:spPr>
        <p:txBody>
          <a:bodyPr>
            <a:spAutoFit/>
          </a:bodyPr>
          <a:lstStyle/>
          <a:p>
            <a:endParaRPr lang="et-EE" sz="2000" b="1" dirty="0" smtClean="0">
              <a:solidFill>
                <a:schemeClr val="tx1"/>
              </a:solidFill>
            </a:endParaRPr>
          </a:p>
        </p:txBody>
      </p:sp>
    </p:spTree>
    <p:extLst>
      <p:ext uri="{BB962C8B-B14F-4D97-AF65-F5344CB8AC3E}">
        <p14:creationId xmlns:p14="http://schemas.microsoft.com/office/powerpoint/2010/main" val="1584327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pPr lvl="0"/>
            <a:fld id="{5B1A89E1-568D-4AA6-8700-15F03D2571A7}" type="slidenum">
              <a:rPr lang="et-EE" smtClean="0"/>
              <a:t>5</a:t>
            </a:fld>
            <a:endParaRPr lang="et-EE"/>
          </a:p>
        </p:txBody>
      </p:sp>
    </p:spTree>
    <p:extLst>
      <p:ext uri="{BB962C8B-B14F-4D97-AF65-F5344CB8AC3E}">
        <p14:creationId xmlns:p14="http://schemas.microsoft.com/office/powerpoint/2010/main" val="36302618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pPr lvl="0"/>
            <a:fld id="{5B1A89E1-568D-4AA6-8700-15F03D2571A7}" type="slidenum">
              <a:rPr lang="et-EE" smtClean="0"/>
              <a:t>6</a:t>
            </a:fld>
            <a:endParaRPr lang="et-EE"/>
          </a:p>
        </p:txBody>
      </p:sp>
    </p:spTree>
    <p:extLst>
      <p:ext uri="{BB962C8B-B14F-4D97-AF65-F5344CB8AC3E}">
        <p14:creationId xmlns:p14="http://schemas.microsoft.com/office/powerpoint/2010/main" val="82665948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12800"/>
            <a:ext cx="5272088" cy="4008438"/>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spAutoFit/>
          </a:bodyPr>
          <a:lstStyle/>
          <a:p>
            <a:endParaRPr lang="et-EE"/>
          </a:p>
        </p:txBody>
      </p:sp>
    </p:spTree>
    <p:extLst>
      <p:ext uri="{BB962C8B-B14F-4D97-AF65-F5344CB8AC3E}">
        <p14:creationId xmlns:p14="http://schemas.microsoft.com/office/powerpoint/2010/main" val="34857228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i pildi kohatäide 1"/>
          <p:cNvSpPr>
            <a:spLocks noGrp="1" noRot="1" noChangeAspect="1"/>
          </p:cNvSpPr>
          <p:nvPr>
            <p:ph type="sldImg"/>
          </p:nvPr>
        </p:nvSpPr>
        <p:spPr/>
      </p:sp>
      <p:sp>
        <p:nvSpPr>
          <p:cNvPr id="3" name="Märkmete kohatäide 2"/>
          <p:cNvSpPr>
            <a:spLocks noGrp="1"/>
          </p:cNvSpPr>
          <p:nvPr>
            <p:ph type="body" idx="1"/>
          </p:nvPr>
        </p:nvSpPr>
        <p:spPr/>
        <p:txBody>
          <a:bodyPr/>
          <a:lstStyle/>
          <a:p>
            <a:endParaRPr lang="et-EE"/>
          </a:p>
        </p:txBody>
      </p:sp>
      <p:sp>
        <p:nvSpPr>
          <p:cNvPr id="4" name="Slaidinumbri kohatäide 3"/>
          <p:cNvSpPr>
            <a:spLocks noGrp="1"/>
          </p:cNvSpPr>
          <p:nvPr>
            <p:ph type="sldNum" sz="quarter" idx="10"/>
          </p:nvPr>
        </p:nvSpPr>
        <p:spPr/>
        <p:txBody>
          <a:bodyPr/>
          <a:lstStyle/>
          <a:p>
            <a:fld id="{12D6DBB3-5192-4CFC-92EC-2935B628C133}" type="slidenum">
              <a:rPr lang="et-EE" smtClean="0"/>
              <a:t>8</a:t>
            </a:fld>
            <a:endParaRPr lang="et-EE"/>
          </a:p>
        </p:txBody>
      </p:sp>
    </p:spTree>
    <p:extLst>
      <p:ext uri="{BB962C8B-B14F-4D97-AF65-F5344CB8AC3E}">
        <p14:creationId xmlns:p14="http://schemas.microsoft.com/office/powerpoint/2010/main" val="32550007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812800"/>
            <a:ext cx="5272088" cy="4008438"/>
          </a:xfrm>
          <a:solidFill>
            <a:srgbClr val="4F81BD"/>
          </a:solidFill>
          <a:ln w="25402">
            <a:solidFill>
              <a:srgbClr val="385D8A"/>
            </a:solidFill>
            <a:prstDash val="solid"/>
          </a:ln>
        </p:spPr>
      </p:sp>
      <p:sp>
        <p:nvSpPr>
          <p:cNvPr id="3" name="Notes Placeholder 2"/>
          <p:cNvSpPr txBox="1">
            <a:spLocks noGrp="1"/>
          </p:cNvSpPr>
          <p:nvPr>
            <p:ph type="body" sz="quarter" idx="1"/>
          </p:nvPr>
        </p:nvSpPr>
        <p:spPr/>
        <p:txBody>
          <a:bodyPr>
            <a:spAutoFit/>
          </a:bodyPr>
          <a:lstStyle/>
          <a:p>
            <a:endParaRPr lang="et-EE"/>
          </a:p>
        </p:txBody>
      </p:sp>
    </p:spTree>
    <p:extLst>
      <p:ext uri="{BB962C8B-B14F-4D97-AF65-F5344CB8AC3E}">
        <p14:creationId xmlns:p14="http://schemas.microsoft.com/office/powerpoint/2010/main" val="34582215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txBox="1">
            <a:spLocks noGrp="1"/>
          </p:cNvSpPr>
          <p:nvPr>
            <p:ph type="ctrTitle"/>
          </p:nvPr>
        </p:nvSpPr>
        <p:spPr>
          <a:xfrm>
            <a:off x="674690" y="2125659"/>
            <a:ext cx="7650163" cy="1465261"/>
          </a:xfrm>
        </p:spPr>
        <p:txBody>
          <a:bodyPr/>
          <a:lstStyle>
            <a:lvl1pPr>
              <a:defRPr lang="en-US"/>
            </a:lvl1pPr>
          </a:lstStyle>
          <a:p>
            <a:pPr lvl="0"/>
            <a:r>
              <a:rPr lang="en-US"/>
              <a:t>Click to edit Master title style</a:t>
            </a:r>
            <a:endParaRPr lang="et-EE"/>
          </a:p>
        </p:txBody>
      </p:sp>
      <p:sp>
        <p:nvSpPr>
          <p:cNvPr id="3" name="Subtitle 2"/>
          <p:cNvSpPr txBox="1">
            <a:spLocks noGrp="1"/>
          </p:cNvSpPr>
          <p:nvPr>
            <p:ph type="subTitle" idx="1"/>
          </p:nvPr>
        </p:nvSpPr>
        <p:spPr>
          <a:xfrm>
            <a:off x="1349370" y="3876671"/>
            <a:ext cx="6300792" cy="1747839"/>
          </a:xfrm>
        </p:spPr>
        <p:txBody>
          <a:bodyPr anchorCtr="1"/>
          <a:lstStyle>
            <a:lvl1pPr marL="0" indent="0" algn="ctr">
              <a:buNone/>
              <a:defRPr>
                <a:solidFill>
                  <a:srgbClr val="898989"/>
                </a:solidFill>
              </a:defRPr>
            </a:lvl1pPr>
          </a:lstStyle>
          <a:p>
            <a:pPr lvl="0"/>
            <a:r>
              <a:rPr lang="en-US"/>
              <a:t>Click to edit Master subtitle style</a:t>
            </a:r>
            <a:endParaRPr lang="et-EE"/>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A607FC93-37D1-4536-9BF7-DE82D917E8E8}" type="slidenum">
              <a:t>‹#›</a:t>
            </a:fld>
            <a:endParaRPr lang="et-EE"/>
          </a:p>
        </p:txBody>
      </p:sp>
    </p:spTree>
    <p:extLst>
      <p:ext uri="{BB962C8B-B14F-4D97-AF65-F5344CB8AC3E}">
        <p14:creationId xmlns:p14="http://schemas.microsoft.com/office/powerpoint/2010/main" val="11863822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t-EE"/>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E4AA0177-72CA-4120-8227-9BB83409DB0D}" type="slidenum">
              <a:t>‹#›</a:t>
            </a:fld>
            <a:endParaRPr lang="et-EE"/>
          </a:p>
        </p:txBody>
      </p:sp>
    </p:spTree>
    <p:extLst>
      <p:ext uri="{BB962C8B-B14F-4D97-AF65-F5344CB8AC3E}">
        <p14:creationId xmlns:p14="http://schemas.microsoft.com/office/powerpoint/2010/main" val="333851603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7308854" y="301623"/>
            <a:ext cx="2266953" cy="5981703"/>
          </a:xfrm>
        </p:spPr>
        <p:txBody>
          <a:bodyPr vert="eaVert"/>
          <a:lstStyle>
            <a:lvl1pPr>
              <a:defRPr lang="en-US"/>
            </a:lvl1pPr>
          </a:lstStyle>
          <a:p>
            <a:pPr lvl="0"/>
            <a:r>
              <a:rPr lang="en-US"/>
              <a:t>Click to edit Master title style</a:t>
            </a:r>
            <a:endParaRPr lang="et-EE"/>
          </a:p>
        </p:txBody>
      </p:sp>
      <p:sp>
        <p:nvSpPr>
          <p:cNvPr id="3" name="Vertical Text Placeholder 2"/>
          <p:cNvSpPr txBox="1">
            <a:spLocks noGrp="1"/>
          </p:cNvSpPr>
          <p:nvPr>
            <p:ph type="body" orient="vert" idx="1"/>
          </p:nvPr>
        </p:nvSpPr>
        <p:spPr>
          <a:xfrm>
            <a:off x="503240" y="301623"/>
            <a:ext cx="6653210" cy="5981703"/>
          </a:xfrm>
        </p:spPr>
        <p:txBody>
          <a:bodyPr vert="eaVert"/>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3C877E38-1DAB-447C-9DEC-1A525E1F9EAC}" type="slidenum">
              <a:t>‹#›</a:t>
            </a:fld>
            <a:endParaRPr lang="et-EE"/>
          </a:p>
        </p:txBody>
      </p:sp>
    </p:spTree>
    <p:extLst>
      <p:ext uri="{BB962C8B-B14F-4D97-AF65-F5344CB8AC3E}">
        <p14:creationId xmlns:p14="http://schemas.microsoft.com/office/powerpoint/2010/main" val="30231929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t-EE"/>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87B07D89-AE25-4230-A750-039E10F6BC78}" type="slidenum">
              <a:t>‹#›</a:t>
            </a:fld>
            <a:endParaRPr lang="et-EE"/>
          </a:p>
        </p:txBody>
      </p:sp>
    </p:spTree>
    <p:extLst>
      <p:ext uri="{BB962C8B-B14F-4D97-AF65-F5344CB8AC3E}">
        <p14:creationId xmlns:p14="http://schemas.microsoft.com/office/powerpoint/2010/main" val="114006862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txBox="1">
            <a:spLocks noGrp="1"/>
          </p:cNvSpPr>
          <p:nvPr>
            <p:ph type="title"/>
          </p:nvPr>
        </p:nvSpPr>
        <p:spPr>
          <a:xfrm>
            <a:off x="711202" y="4395785"/>
            <a:ext cx="7648571" cy="1358898"/>
          </a:xfrm>
        </p:spPr>
        <p:txBody>
          <a:bodyPr anchor="t"/>
          <a:lstStyle>
            <a:lvl1pPr>
              <a:defRPr lang="en-US" sz="4000" b="1" cap="all"/>
            </a:lvl1pPr>
          </a:lstStyle>
          <a:p>
            <a:pPr lvl="0"/>
            <a:r>
              <a:rPr lang="en-US"/>
              <a:t>Click to edit Master title style</a:t>
            </a:r>
            <a:endParaRPr lang="et-EE"/>
          </a:p>
        </p:txBody>
      </p:sp>
      <p:sp>
        <p:nvSpPr>
          <p:cNvPr id="3" name="Text Placeholder 2"/>
          <p:cNvSpPr txBox="1">
            <a:spLocks noGrp="1"/>
          </p:cNvSpPr>
          <p:nvPr>
            <p:ph type="body" idx="1"/>
          </p:nvPr>
        </p:nvSpPr>
        <p:spPr>
          <a:xfrm>
            <a:off x="711202" y="2898776"/>
            <a:ext cx="7648571" cy="1497009"/>
          </a:xfrm>
        </p:spPr>
        <p:txBody>
          <a:bodyPr anchor="b"/>
          <a:lstStyle>
            <a:lvl1pPr marL="0" indent="0">
              <a:buNone/>
              <a:defRPr sz="2000">
                <a:solidFill>
                  <a:srgbClr val="898989"/>
                </a:solidFill>
              </a:defRPr>
            </a:lvl1pPr>
          </a:lstStyle>
          <a:p>
            <a:pPr lvl="0"/>
            <a:r>
              <a:rPr lang="en-US"/>
              <a:t>Click to edit Master text styles</a:t>
            </a:r>
          </a:p>
        </p:txBody>
      </p:sp>
      <p:sp>
        <p:nvSpPr>
          <p:cNvPr id="4" name="Date Placeholder 3"/>
          <p:cNvSpPr txBox="1">
            <a:spLocks noGrp="1"/>
          </p:cNvSpPr>
          <p:nvPr>
            <p:ph type="dt" sz="half" idx="7"/>
          </p:nvPr>
        </p:nvSpPr>
        <p:spPr/>
        <p:txBody>
          <a:bodyPr/>
          <a:lstStyle>
            <a:lvl1pPr>
              <a:defRPr/>
            </a:lvl1pPr>
          </a:lstStyle>
          <a:p>
            <a:pPr lvl="0"/>
            <a:endParaRPr lang="et-EE"/>
          </a:p>
        </p:txBody>
      </p:sp>
      <p:sp>
        <p:nvSpPr>
          <p:cNvPr id="5" name="Footer Placeholder 4"/>
          <p:cNvSpPr txBox="1">
            <a:spLocks noGrp="1"/>
          </p:cNvSpPr>
          <p:nvPr>
            <p:ph type="ftr" sz="quarter" idx="9"/>
          </p:nvPr>
        </p:nvSpPr>
        <p:spPr/>
        <p:txBody>
          <a:bodyPr/>
          <a:lstStyle>
            <a:lvl1pPr>
              <a:defRPr/>
            </a:lvl1pPr>
          </a:lstStyle>
          <a:p>
            <a:pPr lvl="0"/>
            <a:endParaRPr lang="et-EE"/>
          </a:p>
        </p:txBody>
      </p:sp>
      <p:sp>
        <p:nvSpPr>
          <p:cNvPr id="6" name="Slide Number Placeholder 5"/>
          <p:cNvSpPr txBox="1">
            <a:spLocks noGrp="1"/>
          </p:cNvSpPr>
          <p:nvPr>
            <p:ph type="sldNum" sz="quarter" idx="8"/>
          </p:nvPr>
        </p:nvSpPr>
        <p:spPr/>
        <p:txBody>
          <a:bodyPr/>
          <a:lstStyle>
            <a:lvl1pPr>
              <a:defRPr/>
            </a:lvl1pPr>
          </a:lstStyle>
          <a:p>
            <a:pPr lvl="0"/>
            <a:fld id="{D7239E4F-278C-4219-BD75-B442D2B2E2B5}" type="slidenum">
              <a:t>‹#›</a:t>
            </a:fld>
            <a:endParaRPr lang="et-EE"/>
          </a:p>
        </p:txBody>
      </p:sp>
    </p:spTree>
    <p:extLst>
      <p:ext uri="{BB962C8B-B14F-4D97-AF65-F5344CB8AC3E}">
        <p14:creationId xmlns:p14="http://schemas.microsoft.com/office/powerpoint/2010/main" val="3061930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t-EE"/>
          </a:p>
        </p:txBody>
      </p:sp>
      <p:sp>
        <p:nvSpPr>
          <p:cNvPr id="3" name="Content Placeholder 2"/>
          <p:cNvSpPr txBox="1">
            <a:spLocks noGrp="1"/>
          </p:cNvSpPr>
          <p:nvPr>
            <p:ph idx="1"/>
          </p:nvPr>
        </p:nvSpPr>
        <p:spPr>
          <a:xfrm>
            <a:off x="503240" y="1768477"/>
            <a:ext cx="4459291" cy="451485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Content Placeholder 3"/>
          <p:cNvSpPr txBox="1">
            <a:spLocks noGrp="1"/>
          </p:cNvSpPr>
          <p:nvPr>
            <p:ph idx="2"/>
          </p:nvPr>
        </p:nvSpPr>
        <p:spPr>
          <a:xfrm>
            <a:off x="5114925" y="1768477"/>
            <a:ext cx="4460872" cy="4514850"/>
          </a:xfrm>
        </p:spPr>
        <p:txBody>
          <a:bodyPr/>
          <a:lstStyle>
            <a:lvl1pPr>
              <a:defRPr sz="2800"/>
            </a:lvl1pPr>
            <a:lvl2pPr>
              <a:defRPr sz="2400"/>
            </a:lvl2pPr>
            <a:lvl3pPr>
              <a:defRPr sz="2000"/>
            </a:lvl3pPr>
            <a:lvl4pPr>
              <a:defRPr sz="1800"/>
            </a:lvl4pPr>
            <a:lvl5pPr>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Date Placeholder 4"/>
          <p:cNvSpPr txBox="1">
            <a:spLocks noGrp="1"/>
          </p:cNvSpPr>
          <p:nvPr>
            <p:ph type="dt" sz="half" idx="7"/>
          </p:nvPr>
        </p:nvSpPr>
        <p:spPr/>
        <p:txBody>
          <a:bodyPr/>
          <a:lstStyle>
            <a:lvl1pPr>
              <a:defRPr/>
            </a:lvl1pPr>
          </a:lstStyle>
          <a:p>
            <a:pPr lvl="0"/>
            <a:endParaRPr lang="et-EE"/>
          </a:p>
        </p:txBody>
      </p:sp>
      <p:sp>
        <p:nvSpPr>
          <p:cNvPr id="6" name="Footer Placeholder 5"/>
          <p:cNvSpPr txBox="1">
            <a:spLocks noGrp="1"/>
          </p:cNvSpPr>
          <p:nvPr>
            <p:ph type="ftr" sz="quarter" idx="9"/>
          </p:nvPr>
        </p:nvSpPr>
        <p:spPr/>
        <p:txBody>
          <a:bodyPr/>
          <a:lstStyle>
            <a:lvl1pPr>
              <a:defRPr/>
            </a:lvl1pPr>
          </a:lstStyle>
          <a:p>
            <a:pPr lvl="0"/>
            <a:endParaRPr lang="et-EE"/>
          </a:p>
        </p:txBody>
      </p:sp>
      <p:sp>
        <p:nvSpPr>
          <p:cNvPr id="7" name="Slide Number Placeholder 6"/>
          <p:cNvSpPr txBox="1">
            <a:spLocks noGrp="1"/>
          </p:cNvSpPr>
          <p:nvPr>
            <p:ph type="sldNum" sz="quarter" idx="8"/>
          </p:nvPr>
        </p:nvSpPr>
        <p:spPr/>
        <p:txBody>
          <a:bodyPr/>
          <a:lstStyle>
            <a:lvl1pPr>
              <a:defRPr/>
            </a:lvl1pPr>
          </a:lstStyle>
          <a:p>
            <a:pPr lvl="0"/>
            <a:fld id="{9914D5F8-B2D6-4800-A5C4-A54BD51380E8}" type="slidenum">
              <a:t>‹#›</a:t>
            </a:fld>
            <a:endParaRPr lang="et-EE"/>
          </a:p>
        </p:txBody>
      </p:sp>
    </p:spTree>
    <p:extLst>
      <p:ext uri="{BB962C8B-B14F-4D97-AF65-F5344CB8AC3E}">
        <p14:creationId xmlns:p14="http://schemas.microsoft.com/office/powerpoint/2010/main" val="3964529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txBox="1">
            <a:spLocks noGrp="1"/>
          </p:cNvSpPr>
          <p:nvPr>
            <p:ph type="title"/>
          </p:nvPr>
        </p:nvSpPr>
        <p:spPr>
          <a:xfrm>
            <a:off x="449263" y="274640"/>
            <a:ext cx="8101007" cy="1139827"/>
          </a:xfrm>
        </p:spPr>
        <p:txBody>
          <a:bodyPr/>
          <a:lstStyle>
            <a:lvl1pPr>
              <a:defRPr lang="en-US"/>
            </a:lvl1pPr>
          </a:lstStyle>
          <a:p>
            <a:pPr lvl="0"/>
            <a:r>
              <a:rPr lang="en-US"/>
              <a:t>Click to edit Master title style</a:t>
            </a:r>
            <a:endParaRPr lang="et-EE"/>
          </a:p>
        </p:txBody>
      </p:sp>
      <p:sp>
        <p:nvSpPr>
          <p:cNvPr id="3" name="Text Placeholder 2"/>
          <p:cNvSpPr txBox="1">
            <a:spLocks noGrp="1"/>
          </p:cNvSpPr>
          <p:nvPr>
            <p:ph type="body" idx="1"/>
          </p:nvPr>
        </p:nvSpPr>
        <p:spPr>
          <a:xfrm>
            <a:off x="449263" y="1531940"/>
            <a:ext cx="3976689" cy="638178"/>
          </a:xfrm>
        </p:spPr>
        <p:txBody>
          <a:bodyPr anchor="b"/>
          <a:lstStyle>
            <a:lvl1pPr marL="0" indent="0">
              <a:buNone/>
              <a:defRPr sz="2400" b="1"/>
            </a:lvl1pPr>
          </a:lstStyle>
          <a:p>
            <a:pPr lvl="0"/>
            <a:r>
              <a:rPr lang="en-US"/>
              <a:t>Click to edit Master text styles</a:t>
            </a:r>
          </a:p>
        </p:txBody>
      </p:sp>
      <p:sp>
        <p:nvSpPr>
          <p:cNvPr id="4" name="Content Placeholder 3"/>
          <p:cNvSpPr txBox="1">
            <a:spLocks noGrp="1"/>
          </p:cNvSpPr>
          <p:nvPr>
            <p:ph idx="2"/>
          </p:nvPr>
        </p:nvSpPr>
        <p:spPr>
          <a:xfrm>
            <a:off x="449263" y="2170108"/>
            <a:ext cx="3976689" cy="3940177"/>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5" name="Text Placeholder 4"/>
          <p:cNvSpPr txBox="1">
            <a:spLocks noGrp="1"/>
          </p:cNvSpPr>
          <p:nvPr>
            <p:ph type="body" idx="3"/>
          </p:nvPr>
        </p:nvSpPr>
        <p:spPr>
          <a:xfrm>
            <a:off x="4572000" y="1531940"/>
            <a:ext cx="3978270" cy="638178"/>
          </a:xfrm>
        </p:spPr>
        <p:txBody>
          <a:bodyPr anchor="b"/>
          <a:lstStyle>
            <a:lvl1pPr marL="0" indent="0">
              <a:buNone/>
              <a:defRPr sz="2400" b="1"/>
            </a:lvl1pPr>
          </a:lstStyle>
          <a:p>
            <a:pPr lvl="0"/>
            <a:r>
              <a:rPr lang="en-US"/>
              <a:t>Click to edit Master text styles</a:t>
            </a:r>
          </a:p>
        </p:txBody>
      </p:sp>
      <p:sp>
        <p:nvSpPr>
          <p:cNvPr id="6" name="Content Placeholder 5"/>
          <p:cNvSpPr txBox="1">
            <a:spLocks noGrp="1"/>
          </p:cNvSpPr>
          <p:nvPr>
            <p:ph idx="4"/>
          </p:nvPr>
        </p:nvSpPr>
        <p:spPr>
          <a:xfrm>
            <a:off x="4572000" y="2170108"/>
            <a:ext cx="3978270" cy="3940177"/>
          </a:xfrm>
        </p:spPr>
        <p:txBody>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7" name="Date Placeholder 6"/>
          <p:cNvSpPr txBox="1">
            <a:spLocks noGrp="1"/>
          </p:cNvSpPr>
          <p:nvPr>
            <p:ph type="dt" sz="half" idx="7"/>
          </p:nvPr>
        </p:nvSpPr>
        <p:spPr/>
        <p:txBody>
          <a:bodyPr/>
          <a:lstStyle>
            <a:lvl1pPr>
              <a:defRPr/>
            </a:lvl1pPr>
          </a:lstStyle>
          <a:p>
            <a:pPr lvl="0"/>
            <a:endParaRPr lang="et-EE"/>
          </a:p>
        </p:txBody>
      </p:sp>
      <p:sp>
        <p:nvSpPr>
          <p:cNvPr id="8" name="Footer Placeholder 7"/>
          <p:cNvSpPr txBox="1">
            <a:spLocks noGrp="1"/>
          </p:cNvSpPr>
          <p:nvPr>
            <p:ph type="ftr" sz="quarter" idx="9"/>
          </p:nvPr>
        </p:nvSpPr>
        <p:spPr/>
        <p:txBody>
          <a:bodyPr/>
          <a:lstStyle>
            <a:lvl1pPr>
              <a:defRPr/>
            </a:lvl1pPr>
          </a:lstStyle>
          <a:p>
            <a:pPr lvl="0"/>
            <a:endParaRPr lang="et-EE"/>
          </a:p>
        </p:txBody>
      </p:sp>
      <p:sp>
        <p:nvSpPr>
          <p:cNvPr id="9" name="Slide Number Placeholder 8"/>
          <p:cNvSpPr txBox="1">
            <a:spLocks noGrp="1"/>
          </p:cNvSpPr>
          <p:nvPr>
            <p:ph type="sldNum" sz="quarter" idx="8"/>
          </p:nvPr>
        </p:nvSpPr>
        <p:spPr/>
        <p:txBody>
          <a:bodyPr/>
          <a:lstStyle>
            <a:lvl1pPr>
              <a:defRPr/>
            </a:lvl1pPr>
          </a:lstStyle>
          <a:p>
            <a:pPr lvl="0"/>
            <a:fld id="{A48AC67B-84D4-45AF-B4B4-29ACAFBEED3D}" type="slidenum">
              <a:t>‹#›</a:t>
            </a:fld>
            <a:endParaRPr lang="et-EE"/>
          </a:p>
        </p:txBody>
      </p:sp>
    </p:spTree>
    <p:extLst>
      <p:ext uri="{BB962C8B-B14F-4D97-AF65-F5344CB8AC3E}">
        <p14:creationId xmlns:p14="http://schemas.microsoft.com/office/powerpoint/2010/main" val="3820382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lang="en-US"/>
            </a:lvl1pPr>
          </a:lstStyle>
          <a:p>
            <a:pPr lvl="0"/>
            <a:r>
              <a:rPr lang="en-US"/>
              <a:t>Click to edit Master title style</a:t>
            </a:r>
            <a:endParaRPr lang="et-EE"/>
          </a:p>
        </p:txBody>
      </p:sp>
      <p:sp>
        <p:nvSpPr>
          <p:cNvPr id="3" name="Date Placeholder 2"/>
          <p:cNvSpPr txBox="1">
            <a:spLocks noGrp="1"/>
          </p:cNvSpPr>
          <p:nvPr>
            <p:ph type="dt" sz="half" idx="7"/>
          </p:nvPr>
        </p:nvSpPr>
        <p:spPr/>
        <p:txBody>
          <a:bodyPr/>
          <a:lstStyle>
            <a:lvl1pPr>
              <a:defRPr/>
            </a:lvl1pPr>
          </a:lstStyle>
          <a:p>
            <a:pPr lvl="0"/>
            <a:endParaRPr lang="et-EE"/>
          </a:p>
        </p:txBody>
      </p:sp>
      <p:sp>
        <p:nvSpPr>
          <p:cNvPr id="4" name="Footer Placeholder 3"/>
          <p:cNvSpPr txBox="1">
            <a:spLocks noGrp="1"/>
          </p:cNvSpPr>
          <p:nvPr>
            <p:ph type="ftr" sz="quarter" idx="9"/>
          </p:nvPr>
        </p:nvSpPr>
        <p:spPr/>
        <p:txBody>
          <a:bodyPr/>
          <a:lstStyle>
            <a:lvl1pPr>
              <a:defRPr/>
            </a:lvl1pPr>
          </a:lstStyle>
          <a:p>
            <a:pPr lvl="0"/>
            <a:endParaRPr lang="et-EE"/>
          </a:p>
        </p:txBody>
      </p:sp>
      <p:sp>
        <p:nvSpPr>
          <p:cNvPr id="5" name="Slide Number Placeholder 4"/>
          <p:cNvSpPr txBox="1">
            <a:spLocks noGrp="1"/>
          </p:cNvSpPr>
          <p:nvPr>
            <p:ph type="sldNum" sz="quarter" idx="8"/>
          </p:nvPr>
        </p:nvSpPr>
        <p:spPr/>
        <p:txBody>
          <a:bodyPr/>
          <a:lstStyle>
            <a:lvl1pPr>
              <a:defRPr/>
            </a:lvl1pPr>
          </a:lstStyle>
          <a:p>
            <a:pPr lvl="0"/>
            <a:fld id="{DF2A088F-EF2B-4986-9E7A-0C8C21C491CF}" type="slidenum">
              <a:t>‹#›</a:t>
            </a:fld>
            <a:endParaRPr lang="et-EE"/>
          </a:p>
        </p:txBody>
      </p:sp>
    </p:spTree>
    <p:extLst>
      <p:ext uri="{BB962C8B-B14F-4D97-AF65-F5344CB8AC3E}">
        <p14:creationId xmlns:p14="http://schemas.microsoft.com/office/powerpoint/2010/main" val="164585118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endParaRPr lang="et-EE"/>
          </a:p>
        </p:txBody>
      </p:sp>
      <p:sp>
        <p:nvSpPr>
          <p:cNvPr id="3" name="Footer Placeholder 2"/>
          <p:cNvSpPr txBox="1">
            <a:spLocks noGrp="1"/>
          </p:cNvSpPr>
          <p:nvPr>
            <p:ph type="ftr" sz="quarter" idx="9"/>
          </p:nvPr>
        </p:nvSpPr>
        <p:spPr/>
        <p:txBody>
          <a:bodyPr/>
          <a:lstStyle>
            <a:lvl1pPr>
              <a:defRPr/>
            </a:lvl1pPr>
          </a:lstStyle>
          <a:p>
            <a:pPr lvl="0"/>
            <a:endParaRPr lang="et-EE"/>
          </a:p>
        </p:txBody>
      </p:sp>
      <p:sp>
        <p:nvSpPr>
          <p:cNvPr id="4" name="Slide Number Placeholder 3"/>
          <p:cNvSpPr txBox="1">
            <a:spLocks noGrp="1"/>
          </p:cNvSpPr>
          <p:nvPr>
            <p:ph type="sldNum" sz="quarter" idx="8"/>
          </p:nvPr>
        </p:nvSpPr>
        <p:spPr/>
        <p:txBody>
          <a:bodyPr/>
          <a:lstStyle>
            <a:lvl1pPr>
              <a:defRPr/>
            </a:lvl1pPr>
          </a:lstStyle>
          <a:p>
            <a:pPr lvl="0"/>
            <a:fld id="{B4D1F9F5-CCF3-4183-8C63-74050548BB0E}" type="slidenum">
              <a:t>‹#›</a:t>
            </a:fld>
            <a:endParaRPr lang="et-EE"/>
          </a:p>
        </p:txBody>
      </p:sp>
    </p:spTree>
    <p:extLst>
      <p:ext uri="{BB962C8B-B14F-4D97-AF65-F5344CB8AC3E}">
        <p14:creationId xmlns:p14="http://schemas.microsoft.com/office/powerpoint/2010/main" val="13611152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449263" y="273048"/>
            <a:ext cx="2962271" cy="1158873"/>
          </a:xfrm>
        </p:spPr>
        <p:txBody>
          <a:bodyPr anchor="b"/>
          <a:lstStyle>
            <a:lvl1pPr>
              <a:defRPr lang="en-US" sz="2000" b="1"/>
            </a:lvl1pPr>
          </a:lstStyle>
          <a:p>
            <a:pPr lvl="0"/>
            <a:r>
              <a:rPr lang="en-US"/>
              <a:t>Click to edit Master title style</a:t>
            </a:r>
            <a:endParaRPr lang="et-EE"/>
          </a:p>
        </p:txBody>
      </p:sp>
      <p:sp>
        <p:nvSpPr>
          <p:cNvPr id="3" name="Content Placeholder 2"/>
          <p:cNvSpPr txBox="1">
            <a:spLocks noGrp="1"/>
          </p:cNvSpPr>
          <p:nvPr>
            <p:ph idx="1"/>
          </p:nvPr>
        </p:nvSpPr>
        <p:spPr>
          <a:xfrm>
            <a:off x="3517897" y="273048"/>
            <a:ext cx="5032372" cy="5837236"/>
          </a:xfrm>
        </p:spPr>
        <p:txBody>
          <a:bodyPr/>
          <a:lstStyle>
            <a:lvl1pPr>
              <a:defRPr/>
            </a:lvl1pPr>
            <a:lvl2pPr>
              <a:defRPr/>
            </a:lvl2pPr>
            <a:lvl3pPr>
              <a:defRPr/>
            </a:lvl3pPr>
            <a:lvl4pPr>
              <a:defRPr/>
            </a:lvl4pPr>
            <a:lvl5pP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Text Placeholder 3"/>
          <p:cNvSpPr txBox="1">
            <a:spLocks noGrp="1"/>
          </p:cNvSpPr>
          <p:nvPr>
            <p:ph type="body" idx="2"/>
          </p:nvPr>
        </p:nvSpPr>
        <p:spPr>
          <a:xfrm>
            <a:off x="449263" y="1431922"/>
            <a:ext cx="2962271" cy="4678363"/>
          </a:xfrm>
        </p:spPr>
        <p:txBody>
          <a:bodyPr/>
          <a:lstStyle>
            <a:lvl1pPr marL="0" indent="0">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t-EE"/>
          </a:p>
        </p:txBody>
      </p:sp>
      <p:sp>
        <p:nvSpPr>
          <p:cNvPr id="6" name="Footer Placeholder 5"/>
          <p:cNvSpPr txBox="1">
            <a:spLocks noGrp="1"/>
          </p:cNvSpPr>
          <p:nvPr>
            <p:ph type="ftr" sz="quarter" idx="9"/>
          </p:nvPr>
        </p:nvSpPr>
        <p:spPr/>
        <p:txBody>
          <a:bodyPr/>
          <a:lstStyle>
            <a:lvl1pPr>
              <a:defRPr/>
            </a:lvl1pPr>
          </a:lstStyle>
          <a:p>
            <a:pPr lvl="0"/>
            <a:endParaRPr lang="et-EE"/>
          </a:p>
        </p:txBody>
      </p:sp>
      <p:sp>
        <p:nvSpPr>
          <p:cNvPr id="7" name="Slide Number Placeholder 6"/>
          <p:cNvSpPr txBox="1">
            <a:spLocks noGrp="1"/>
          </p:cNvSpPr>
          <p:nvPr>
            <p:ph type="sldNum" sz="quarter" idx="8"/>
          </p:nvPr>
        </p:nvSpPr>
        <p:spPr/>
        <p:txBody>
          <a:bodyPr/>
          <a:lstStyle>
            <a:lvl1pPr>
              <a:defRPr/>
            </a:lvl1pPr>
          </a:lstStyle>
          <a:p>
            <a:pPr lvl="0"/>
            <a:fld id="{D5CFF251-19F6-4FBB-A726-0CE9BA514F17}" type="slidenum">
              <a:t>‹#›</a:t>
            </a:fld>
            <a:endParaRPr lang="et-EE"/>
          </a:p>
        </p:txBody>
      </p:sp>
    </p:spTree>
    <p:extLst>
      <p:ext uri="{BB962C8B-B14F-4D97-AF65-F5344CB8AC3E}">
        <p14:creationId xmlns:p14="http://schemas.microsoft.com/office/powerpoint/2010/main" val="6403020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txBox="1">
            <a:spLocks noGrp="1"/>
          </p:cNvSpPr>
          <p:nvPr>
            <p:ph type="title"/>
          </p:nvPr>
        </p:nvSpPr>
        <p:spPr>
          <a:xfrm>
            <a:off x="1763713" y="4787898"/>
            <a:ext cx="5400675" cy="565154"/>
          </a:xfrm>
        </p:spPr>
        <p:txBody>
          <a:bodyPr anchor="b"/>
          <a:lstStyle>
            <a:lvl1pPr>
              <a:defRPr lang="en-US" sz="2000" b="1"/>
            </a:lvl1pPr>
          </a:lstStyle>
          <a:p>
            <a:pPr lvl="0"/>
            <a:r>
              <a:rPr lang="en-US"/>
              <a:t>Click to edit Master title style</a:t>
            </a:r>
            <a:endParaRPr lang="et-EE"/>
          </a:p>
        </p:txBody>
      </p:sp>
      <p:sp>
        <p:nvSpPr>
          <p:cNvPr id="3" name="Picture Placeholder 2"/>
          <p:cNvSpPr txBox="1">
            <a:spLocks noGrp="1"/>
          </p:cNvSpPr>
          <p:nvPr>
            <p:ph type="pic" idx="1"/>
          </p:nvPr>
        </p:nvSpPr>
        <p:spPr>
          <a:xfrm>
            <a:off x="1763713" y="611184"/>
            <a:ext cx="5400675" cy="4103690"/>
          </a:xfrm>
        </p:spPr>
        <p:txBody>
          <a:bodyPr/>
          <a:lstStyle>
            <a:lvl1pPr marL="0" indent="0">
              <a:buNone/>
              <a:defRPr lang="et-EE"/>
            </a:lvl1pPr>
          </a:lstStyle>
          <a:p>
            <a:pPr lvl="0"/>
            <a:endParaRPr lang="et-EE"/>
          </a:p>
        </p:txBody>
      </p:sp>
      <p:sp>
        <p:nvSpPr>
          <p:cNvPr id="4" name="Text Placeholder 3"/>
          <p:cNvSpPr txBox="1">
            <a:spLocks noGrp="1"/>
          </p:cNvSpPr>
          <p:nvPr>
            <p:ph type="body" idx="2"/>
          </p:nvPr>
        </p:nvSpPr>
        <p:spPr>
          <a:xfrm>
            <a:off x="1763713" y="5353053"/>
            <a:ext cx="5400675" cy="803272"/>
          </a:xfrm>
        </p:spPr>
        <p:txBody>
          <a:bodyPr/>
          <a:lstStyle>
            <a:lvl1pPr marL="0" indent="0">
              <a:buNone/>
              <a:defRPr sz="1400"/>
            </a:lvl1pPr>
          </a:lstStyle>
          <a:p>
            <a:pPr lvl="0"/>
            <a:r>
              <a:rPr lang="en-US"/>
              <a:t>Click to edit Master text styles</a:t>
            </a:r>
          </a:p>
        </p:txBody>
      </p:sp>
      <p:sp>
        <p:nvSpPr>
          <p:cNvPr id="5" name="Date Placeholder 4"/>
          <p:cNvSpPr txBox="1">
            <a:spLocks noGrp="1"/>
          </p:cNvSpPr>
          <p:nvPr>
            <p:ph type="dt" sz="half" idx="7"/>
          </p:nvPr>
        </p:nvSpPr>
        <p:spPr/>
        <p:txBody>
          <a:bodyPr/>
          <a:lstStyle>
            <a:lvl1pPr>
              <a:defRPr/>
            </a:lvl1pPr>
          </a:lstStyle>
          <a:p>
            <a:pPr lvl="0"/>
            <a:endParaRPr lang="et-EE"/>
          </a:p>
        </p:txBody>
      </p:sp>
      <p:sp>
        <p:nvSpPr>
          <p:cNvPr id="6" name="Footer Placeholder 5"/>
          <p:cNvSpPr txBox="1">
            <a:spLocks noGrp="1"/>
          </p:cNvSpPr>
          <p:nvPr>
            <p:ph type="ftr" sz="quarter" idx="9"/>
          </p:nvPr>
        </p:nvSpPr>
        <p:spPr/>
        <p:txBody>
          <a:bodyPr/>
          <a:lstStyle>
            <a:lvl1pPr>
              <a:defRPr/>
            </a:lvl1pPr>
          </a:lstStyle>
          <a:p>
            <a:pPr lvl="0"/>
            <a:endParaRPr lang="et-EE"/>
          </a:p>
        </p:txBody>
      </p:sp>
      <p:sp>
        <p:nvSpPr>
          <p:cNvPr id="7" name="Slide Number Placeholder 6"/>
          <p:cNvSpPr txBox="1">
            <a:spLocks noGrp="1"/>
          </p:cNvSpPr>
          <p:nvPr>
            <p:ph type="sldNum" sz="quarter" idx="8"/>
          </p:nvPr>
        </p:nvSpPr>
        <p:spPr/>
        <p:txBody>
          <a:bodyPr/>
          <a:lstStyle>
            <a:lvl1pPr>
              <a:defRPr/>
            </a:lvl1pPr>
          </a:lstStyle>
          <a:p>
            <a:pPr lvl="0"/>
            <a:fld id="{75AE832A-2632-4499-9D61-DFF71AFFCD08}" type="slidenum">
              <a:t>‹#›</a:t>
            </a:fld>
            <a:endParaRPr lang="et-EE"/>
          </a:p>
        </p:txBody>
      </p:sp>
    </p:spTree>
    <p:extLst>
      <p:ext uri="{BB962C8B-B14F-4D97-AF65-F5344CB8AC3E}">
        <p14:creationId xmlns:p14="http://schemas.microsoft.com/office/powerpoint/2010/main" val="21214409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503998" y="301322"/>
            <a:ext cx="9071643" cy="1262155"/>
          </a:xfrm>
          <a:prstGeom prst="rect">
            <a:avLst/>
          </a:prstGeom>
          <a:noFill/>
          <a:ln>
            <a:noFill/>
          </a:ln>
        </p:spPr>
        <p:txBody>
          <a:bodyPr vert="horz" wrap="square" lIns="0" tIns="0" rIns="0" bIns="0" anchor="ctr" anchorCtr="0" compatLnSpc="1"/>
          <a:lstStyle/>
          <a:p>
            <a:pPr lvl="0"/>
            <a:endParaRPr lang="et-EE"/>
          </a:p>
        </p:txBody>
      </p:sp>
      <p:sp>
        <p:nvSpPr>
          <p:cNvPr id="3" name="Text Placeholder 2"/>
          <p:cNvSpPr txBox="1">
            <a:spLocks noGrp="1"/>
          </p:cNvSpPr>
          <p:nvPr>
            <p:ph type="body" idx="1"/>
          </p:nvPr>
        </p:nvSpPr>
        <p:spPr>
          <a:xfrm>
            <a:off x="503998" y="1769043"/>
            <a:ext cx="9071643" cy="4514401"/>
          </a:xfrm>
          <a:prstGeom prst="rect">
            <a:avLst/>
          </a:prstGeom>
          <a:noFill/>
          <a:ln>
            <a:noFill/>
          </a:ln>
        </p:spPr>
        <p:txBody>
          <a:bodyPr vert="horz" wrap="square" lIns="0" tIns="0" rIns="0" bIns="0"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t-EE"/>
          </a:p>
        </p:txBody>
      </p:sp>
      <p:sp>
        <p:nvSpPr>
          <p:cNvPr id="4" name="Date Placeholder 3"/>
          <p:cNvSpPr txBox="1">
            <a:spLocks noGrp="1"/>
          </p:cNvSpPr>
          <p:nvPr>
            <p:ph type="dt" sz="half" idx="2"/>
          </p:nvPr>
        </p:nvSpPr>
        <p:spPr>
          <a:xfrm>
            <a:off x="503998" y="6887160"/>
            <a:ext cx="2348279" cy="521281"/>
          </a:xfrm>
          <a:prstGeom prst="rect">
            <a:avLst/>
          </a:prstGeom>
          <a:noFill/>
          <a:ln>
            <a:noFill/>
          </a:ln>
        </p:spPr>
        <p:txBody>
          <a:bodyPr vert="horz" wrap="square" lIns="0" tIns="0" rIns="0" bIns="0" anchor="t" anchorCtr="0" compatLnSpc="1"/>
          <a:lstStyle>
            <a:lvl1pPr marL="0" marR="0" lvl="0" indent="0" algn="l" defTabSz="914400" rtl="0" fontAlgn="auto" hangingPunct="0">
              <a:lnSpc>
                <a:spcPct val="100000"/>
              </a:lnSpc>
              <a:spcBef>
                <a:spcPts val="0"/>
              </a:spcBef>
              <a:spcAft>
                <a:spcPts val="0"/>
              </a:spcAft>
              <a:buNone/>
              <a:tabLst/>
              <a:defRPr lang="et-EE" sz="14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t-EE"/>
          </a:p>
        </p:txBody>
      </p:sp>
      <p:sp>
        <p:nvSpPr>
          <p:cNvPr id="5" name="Footer Placeholder 4"/>
          <p:cNvSpPr txBox="1">
            <a:spLocks noGrp="1"/>
          </p:cNvSpPr>
          <p:nvPr>
            <p:ph type="ftr" sz="quarter" idx="3"/>
          </p:nvPr>
        </p:nvSpPr>
        <p:spPr>
          <a:xfrm>
            <a:off x="3447361" y="6887160"/>
            <a:ext cx="3194995" cy="521281"/>
          </a:xfrm>
          <a:prstGeom prst="rect">
            <a:avLst/>
          </a:prstGeom>
          <a:noFill/>
          <a:ln>
            <a:noFill/>
          </a:ln>
        </p:spPr>
        <p:txBody>
          <a:bodyPr vert="horz" wrap="square" lIns="0" tIns="0" rIns="0" bIns="0" anchor="t" anchorCtr="1" compatLnSpc="1"/>
          <a:lstStyle>
            <a:lvl1pPr marL="0" marR="0" lvl="0" indent="0" algn="ctr" defTabSz="914400" rtl="0" fontAlgn="auto" hangingPunct="0">
              <a:lnSpc>
                <a:spcPct val="100000"/>
              </a:lnSpc>
              <a:spcBef>
                <a:spcPts val="0"/>
              </a:spcBef>
              <a:spcAft>
                <a:spcPts val="0"/>
              </a:spcAft>
              <a:buNone/>
              <a:tabLst/>
              <a:defRPr lang="et-EE" sz="1400" b="0" i="0" u="none" strike="noStrike" kern="1200" cap="none" spc="0" baseline="0">
                <a:solidFill>
                  <a:srgbClr val="000000"/>
                </a:solidFill>
                <a:uFillTx/>
                <a:latin typeface="Times New Roman" pitchFamily="18"/>
                <a:ea typeface="Arial Unicode MS" pitchFamily="2"/>
                <a:cs typeface="Tahoma" pitchFamily="2"/>
              </a:defRPr>
            </a:lvl1pPr>
          </a:lstStyle>
          <a:p>
            <a:pPr lvl="0"/>
            <a:endParaRPr lang="et-EE"/>
          </a:p>
        </p:txBody>
      </p:sp>
      <p:sp>
        <p:nvSpPr>
          <p:cNvPr id="6" name="Slide Number Placeholder 5"/>
          <p:cNvSpPr txBox="1">
            <a:spLocks noGrp="1"/>
          </p:cNvSpPr>
          <p:nvPr>
            <p:ph type="sldNum" sz="quarter" idx="4"/>
          </p:nvPr>
        </p:nvSpPr>
        <p:spPr>
          <a:xfrm>
            <a:off x="7227362" y="6887160"/>
            <a:ext cx="2348279" cy="521281"/>
          </a:xfrm>
          <a:prstGeom prst="rect">
            <a:avLst/>
          </a:prstGeom>
          <a:noFill/>
          <a:ln>
            <a:noFill/>
          </a:ln>
        </p:spPr>
        <p:txBody>
          <a:bodyPr vert="horz" wrap="square" lIns="0" tIns="0" rIns="0" bIns="0" anchor="t" anchorCtr="0" compatLnSpc="1"/>
          <a:lstStyle>
            <a:lvl1pPr marL="0" marR="0" lvl="0" indent="0" algn="r" defTabSz="914400" rtl="0" fontAlgn="auto" hangingPunct="0">
              <a:lnSpc>
                <a:spcPct val="100000"/>
              </a:lnSpc>
              <a:spcBef>
                <a:spcPts val="0"/>
              </a:spcBef>
              <a:spcAft>
                <a:spcPts val="0"/>
              </a:spcAft>
              <a:buNone/>
              <a:tabLst/>
              <a:defRPr lang="et-EE" sz="1400" b="0" i="0" u="none" strike="noStrike" kern="1200" cap="none" spc="0" baseline="0">
                <a:solidFill>
                  <a:srgbClr val="000000"/>
                </a:solidFill>
                <a:uFillTx/>
                <a:latin typeface="Times New Roman" pitchFamily="18"/>
                <a:ea typeface="Arial Unicode MS" pitchFamily="2"/>
                <a:cs typeface="Tahoma" pitchFamily="2"/>
              </a:defRPr>
            </a:lvl1pPr>
          </a:lstStyle>
          <a:p>
            <a:pPr lvl="0"/>
            <a:fld id="{EA381F52-A3C4-44E6-9225-0B084BA5802A}" type="slidenum">
              <a:t>‹#›</a:t>
            </a:fld>
            <a:endParaRPr lang="et-E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l" defTabSz="914400" rtl="0" fontAlgn="auto" hangingPunct="0">
        <a:lnSpc>
          <a:spcPct val="80000"/>
        </a:lnSpc>
        <a:spcBef>
          <a:spcPts val="0"/>
        </a:spcBef>
        <a:spcAft>
          <a:spcPts val="0"/>
        </a:spcAft>
        <a:buSzPct val="45000"/>
        <a:buFont typeface="StarSymbol"/>
        <a:buChar char="●"/>
        <a:tabLst/>
        <a:defRPr lang="et-EE" sz="5700" b="0" i="0" u="none" strike="noStrike" kern="1200" cap="none" spc="0" baseline="0">
          <a:solidFill>
            <a:srgbClr val="000000"/>
          </a:solidFill>
          <a:uFillTx/>
          <a:latin typeface="Roboto Condensed" pitchFamily="18"/>
          <a:ea typeface="Microsoft YaHei" pitchFamily="2"/>
        </a:defRPr>
      </a:lvl1pPr>
    </p:titleStyle>
    <p:bodyStyle>
      <a:lvl1pPr marL="431999" marR="0" lvl="0" indent="-323999" defTabSz="914400" rtl="0" fontAlgn="auto" hangingPunct="0">
        <a:lnSpc>
          <a:spcPct val="100000"/>
        </a:lnSpc>
        <a:spcBef>
          <a:spcPts val="0"/>
        </a:spcBef>
        <a:spcAft>
          <a:spcPts val="1410"/>
        </a:spcAft>
        <a:buSzPct val="45000"/>
        <a:buFont typeface="StarSymbol"/>
        <a:buChar char="●"/>
        <a:tabLst/>
        <a:defRPr lang="en-US" sz="3200" b="0" i="0" u="none" strike="noStrike" kern="1200" cap="none" spc="0" baseline="0">
          <a:solidFill>
            <a:srgbClr val="000000"/>
          </a:solidFill>
          <a:uFillTx/>
          <a:latin typeface="Roboto Condensed" pitchFamily="2"/>
          <a:ea typeface="Microsoft YaHei" pitchFamily="2"/>
          <a:cs typeface="Mangal" pitchFamily="2"/>
        </a:defRPr>
      </a:lvl1pPr>
      <a:lvl2pPr marL="863998" marR="0" lvl="1" indent="-323999" defTabSz="914400" rtl="0" fontAlgn="auto" hangingPunct="1">
        <a:lnSpc>
          <a:spcPct val="100000"/>
        </a:lnSpc>
        <a:spcBef>
          <a:spcPts val="0"/>
        </a:spcBef>
        <a:spcAft>
          <a:spcPts val="1135"/>
        </a:spcAft>
        <a:buSzPct val="75000"/>
        <a:buFont typeface="StarSymbol"/>
        <a:buChar char="–"/>
        <a:tabLst/>
        <a:defRPr lang="en-US" sz="2800" b="0" i="0" u="none" strike="noStrike" kern="1200" cap="none" spc="0" baseline="0">
          <a:solidFill>
            <a:srgbClr val="000000"/>
          </a:solidFill>
          <a:uFillTx/>
          <a:latin typeface="Roboto Condensed" pitchFamily="2"/>
          <a:ea typeface="Microsoft YaHei" pitchFamily="2"/>
          <a:cs typeface="Mangal" pitchFamily="2"/>
        </a:defRPr>
      </a:lvl2pPr>
      <a:lvl3pPr marL="1295997" marR="0" lvl="2" indent="-287999" defTabSz="914400" rtl="0" fontAlgn="auto" hangingPunct="1">
        <a:lnSpc>
          <a:spcPct val="100000"/>
        </a:lnSpc>
        <a:spcBef>
          <a:spcPts val="0"/>
        </a:spcBef>
        <a:spcAft>
          <a:spcPts val="850"/>
        </a:spcAft>
        <a:buSzPct val="45000"/>
        <a:buFont typeface="StarSymbol"/>
        <a:buChar char="●"/>
        <a:tabLst/>
        <a:defRPr lang="en-US" sz="2400" b="0" i="0" u="none" strike="noStrike" kern="1200" cap="none" spc="0" baseline="0">
          <a:solidFill>
            <a:srgbClr val="000000"/>
          </a:solidFill>
          <a:uFillTx/>
          <a:latin typeface="Roboto Condensed" pitchFamily="2"/>
          <a:ea typeface="Microsoft YaHei" pitchFamily="2"/>
          <a:cs typeface="Mangal" pitchFamily="2"/>
        </a:defRPr>
      </a:lvl3pPr>
      <a:lvl4pPr marL="1727996" marR="0" lvl="3" indent="-215999" defTabSz="914400" rtl="0" fontAlgn="auto" hangingPunct="1">
        <a:lnSpc>
          <a:spcPct val="100000"/>
        </a:lnSpc>
        <a:spcBef>
          <a:spcPts val="0"/>
        </a:spcBef>
        <a:spcAft>
          <a:spcPts val="565"/>
        </a:spcAft>
        <a:buSzPct val="75000"/>
        <a:buFont typeface="StarSymbol"/>
        <a:buChar char="–"/>
        <a:tabLst/>
        <a:defRPr lang="en-US" sz="2000" b="0" i="0" u="none" strike="noStrike" kern="1200" cap="none" spc="0" baseline="0">
          <a:solidFill>
            <a:srgbClr val="000000"/>
          </a:solidFill>
          <a:uFillTx/>
          <a:latin typeface="Roboto Condensed" pitchFamily="2"/>
          <a:ea typeface="Microsoft YaHei" pitchFamily="2"/>
          <a:cs typeface="Mangal" pitchFamily="2"/>
        </a:defRPr>
      </a:lvl4pPr>
      <a:lvl5pPr marL="2159995" marR="0" lvl="4" indent="-215999" defTabSz="914400" rtl="0" fontAlgn="auto" hangingPunct="1">
        <a:lnSpc>
          <a:spcPct val="100000"/>
        </a:lnSpc>
        <a:spcBef>
          <a:spcPts val="0"/>
        </a:spcBef>
        <a:spcAft>
          <a:spcPts val="285"/>
        </a:spcAft>
        <a:buSzPct val="45000"/>
        <a:buFont typeface="StarSymbol"/>
        <a:buChar char="●"/>
        <a:tabLst/>
        <a:defRPr lang="en-US" sz="2000" b="0" i="0" u="none" strike="noStrike" kern="1200" cap="none" spc="0" baseline="0">
          <a:solidFill>
            <a:srgbClr val="000000"/>
          </a:solidFill>
          <a:uFillTx/>
          <a:latin typeface="Roboto Condensed" pitchFamily="2"/>
          <a:ea typeface="Microsoft YaHei" pitchFamily="2"/>
          <a:cs typeface="Mangal" pitchFamily="2"/>
        </a:defRPr>
      </a:lvl5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hyperlink" Target="mailto:Tiina.Kivirand@hm.ee"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page2">
    <p:bg>
      <p:bgPr>
        <a:solidFill>
          <a:srgbClr val="41B6E6"/>
        </a:solidFill>
        <a:effectLst/>
      </p:bgPr>
    </p:bg>
    <p:spTree>
      <p:nvGrpSpPr>
        <p:cNvPr id="1" name=""/>
        <p:cNvGrpSpPr/>
        <p:nvPr/>
      </p:nvGrpSpPr>
      <p:grpSpPr>
        <a:xfrm>
          <a:off x="0" y="0"/>
          <a:ext cx="0" cy="0"/>
          <a:chOff x="0" y="0"/>
          <a:chExt cx="0" cy="0"/>
        </a:xfrm>
      </p:grpSpPr>
      <p:sp>
        <p:nvSpPr>
          <p:cNvPr id="2" name="Title 2"/>
          <p:cNvSpPr txBox="1">
            <a:spLocks noGrp="1"/>
          </p:cNvSpPr>
          <p:nvPr>
            <p:ph type="title" idx="4294967295"/>
          </p:nvPr>
        </p:nvSpPr>
        <p:spPr>
          <a:xfrm>
            <a:off x="611337" y="2124125"/>
            <a:ext cx="7776865" cy="4536504"/>
          </a:xfrm>
        </p:spPr>
        <p:txBody>
          <a:bodyPr anchor="t"/>
          <a:lstStyle/>
          <a:p>
            <a:pPr lvl="0" algn="ctr">
              <a:buNone/>
            </a:pPr>
            <a:r>
              <a:rPr lang="et-EE" sz="4800" dirty="0" smtClean="0">
                <a:solidFill>
                  <a:schemeClr val="tx1"/>
                </a:solidFill>
              </a:rPr>
              <a:t/>
            </a:r>
            <a:br>
              <a:rPr lang="et-EE" sz="4800" dirty="0" smtClean="0">
                <a:solidFill>
                  <a:schemeClr val="tx1"/>
                </a:solidFill>
              </a:rPr>
            </a:br>
            <a:r>
              <a:rPr lang="et-EE" sz="4800" dirty="0" smtClean="0">
                <a:solidFill>
                  <a:schemeClr val="tx1"/>
                </a:solidFill>
              </a:rPr>
              <a:t>Riiklikud arendustegevused HEV õpilaste õppekorralduse, sh kaasava hariduse toetamiseks</a:t>
            </a:r>
            <a:br>
              <a:rPr lang="et-EE" sz="4800" dirty="0" smtClean="0">
                <a:solidFill>
                  <a:schemeClr val="tx1"/>
                </a:solidFill>
              </a:rPr>
            </a:br>
            <a:r>
              <a:rPr lang="et-EE" sz="4800" dirty="0">
                <a:solidFill>
                  <a:schemeClr val="tx1"/>
                </a:solidFill>
              </a:rPr>
              <a:t> </a:t>
            </a:r>
            <a:r>
              <a:rPr lang="et-EE" sz="4800" dirty="0" smtClean="0">
                <a:solidFill>
                  <a:schemeClr val="tx1"/>
                </a:solidFill>
              </a:rPr>
              <a:t>                                                                        </a:t>
            </a:r>
            <a:br>
              <a:rPr lang="et-EE" sz="4800" dirty="0" smtClean="0">
                <a:solidFill>
                  <a:schemeClr val="tx1"/>
                </a:solidFill>
              </a:rPr>
            </a:br>
            <a:endParaRPr lang="et-EE" sz="4800" dirty="0">
              <a:solidFill>
                <a:schemeClr val="tx1"/>
              </a:solidFill>
            </a:endParaRPr>
          </a:p>
        </p:txBody>
      </p:sp>
      <p:sp>
        <p:nvSpPr>
          <p:cNvPr id="3" name="TextBox 3"/>
          <p:cNvSpPr txBox="1"/>
          <p:nvPr/>
        </p:nvSpPr>
        <p:spPr>
          <a:xfrm>
            <a:off x="6227961" y="5652517"/>
            <a:ext cx="2375467" cy="1008112"/>
          </a:xfrm>
          <a:prstGeom prst="rect">
            <a:avLst/>
          </a:prstGeom>
          <a:noFill/>
          <a:ln>
            <a:noFill/>
          </a:ln>
        </p:spPr>
        <p:txBody>
          <a:bodyPr vert="horz" wrap="square" lIns="0" tIns="0" rIns="0" bIns="0" anchor="t" anchorCtr="0" compatLnSpc="1"/>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t-EE" sz="2560" b="1" dirty="0" smtClean="0">
                <a:latin typeface="Roboto Condensed" pitchFamily="18"/>
                <a:ea typeface="Microsoft YaHei" pitchFamily="2"/>
                <a:cs typeface="Mangal" pitchFamily="2"/>
              </a:rPr>
              <a:t>Tiina </a:t>
            </a:r>
            <a:r>
              <a:rPr lang="et-EE" sz="2560" b="1" dirty="0">
                <a:latin typeface="Roboto Condensed" pitchFamily="18"/>
                <a:ea typeface="Microsoft YaHei" pitchFamily="2"/>
                <a:cs typeface="Mangal" pitchFamily="2"/>
              </a:rPr>
              <a:t>K</a:t>
            </a:r>
            <a:r>
              <a:rPr lang="et-EE" sz="2560" b="1" dirty="0" smtClean="0">
                <a:latin typeface="Roboto Condensed" pitchFamily="18"/>
                <a:ea typeface="Microsoft YaHei" pitchFamily="2"/>
                <a:cs typeface="Mangal" pitchFamily="2"/>
              </a:rPr>
              <a:t>ivirand</a:t>
            </a:r>
            <a:endParaRPr lang="et-EE" sz="2560" b="1" i="0" u="none" strike="noStrike" kern="1200" cap="none" spc="0" baseline="0" dirty="0">
              <a:uFillTx/>
              <a:latin typeface="Roboto Condensed" pitchFamily="18"/>
              <a:ea typeface="Microsoft YaHei" pitchFamily="2"/>
              <a:cs typeface="Mangal" pitchFamily="2"/>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endParaRPr lang="et-EE" sz="2000" b="0" i="0" u="none" strike="noStrike" kern="1200" cap="none" spc="0" baseline="0" dirty="0">
              <a:uFillTx/>
              <a:latin typeface="Roboto Condensed" pitchFamily="18"/>
              <a:ea typeface="Microsoft YaHei" pitchFamily="2"/>
              <a:cs typeface="Mangal" pitchFamily="2"/>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t-EE" sz="2000" smtClean="0">
                <a:latin typeface="Roboto Condensed" pitchFamily="18"/>
                <a:ea typeface="Microsoft YaHei" pitchFamily="2"/>
                <a:cs typeface="Mangal" pitchFamily="2"/>
              </a:rPr>
              <a:t>30.10.2015</a:t>
            </a:r>
            <a:endParaRPr lang="et-EE" sz="2000" b="0" i="0" u="none" strike="noStrike" kern="1200" cap="none" spc="0" baseline="0" dirty="0">
              <a:uFillTx/>
              <a:latin typeface="Roboto Condensed" pitchFamily="18"/>
              <a:ea typeface="Microsoft YaHei" pitchFamily="2"/>
              <a:cs typeface="Mangal" pitchFamily="2"/>
            </a:endParaRPr>
          </a:p>
        </p:txBody>
      </p:sp>
      <p:sp>
        <p:nvSpPr>
          <p:cNvPr id="4" name="Rectangle 8"/>
          <p:cNvSpPr/>
          <p:nvPr/>
        </p:nvSpPr>
        <p:spPr>
          <a:xfrm>
            <a:off x="0" y="0"/>
            <a:ext cx="9000000" cy="1799996"/>
          </a:xfrm>
          <a:prstGeom prst="rect">
            <a:avLst/>
          </a:prstGeom>
          <a:solidFill>
            <a:srgbClr val="FFFFFF"/>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t-EE" sz="1800" b="0" i="0" u="none" strike="noStrike" kern="1200" cap="none" spc="0" baseline="0">
              <a:solidFill>
                <a:srgbClr val="FFFFFF"/>
              </a:solidFill>
              <a:uFillTx/>
              <a:latin typeface="Calibri"/>
            </a:endParaRPr>
          </a:p>
        </p:txBody>
      </p:sp>
      <p:pic>
        <p:nvPicPr>
          <p:cNvPr id="5" name="Picture 6"/>
          <p:cNvPicPr>
            <a:picLocks noChangeAspect="1"/>
          </p:cNvPicPr>
          <p:nvPr/>
        </p:nvPicPr>
        <p:blipFill>
          <a:blip r:embed="rId3"/>
          <a:stretch>
            <a:fillRect/>
          </a:stretch>
        </p:blipFill>
        <p:spPr>
          <a:xfrm>
            <a:off x="367195" y="215999"/>
            <a:ext cx="3464999" cy="138600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79289" y="301322"/>
            <a:ext cx="7882753" cy="1030715"/>
          </a:xfrm>
        </p:spPr>
        <p:txBody>
          <a:bodyPr anchorCtr="1"/>
          <a:lstStyle/>
          <a:p>
            <a:pPr lvl="0">
              <a:buNone/>
            </a:pPr>
            <a:r>
              <a:rPr lang="et-EE" sz="3600" b="1" dirty="0">
                <a:solidFill>
                  <a:srgbClr val="002060"/>
                </a:solidFill>
              </a:rPr>
              <a:t>R</a:t>
            </a:r>
            <a:r>
              <a:rPr lang="et-EE" sz="3600" b="1" dirty="0" smtClean="0">
                <a:solidFill>
                  <a:srgbClr val="002060"/>
                </a:solidFill>
              </a:rPr>
              <a:t>ahastamine</a:t>
            </a:r>
          </a:p>
        </p:txBody>
      </p:sp>
      <p:sp>
        <p:nvSpPr>
          <p:cNvPr id="3" name="Text Placeholder 2"/>
          <p:cNvSpPr txBox="1">
            <a:spLocks noGrp="1"/>
          </p:cNvSpPr>
          <p:nvPr>
            <p:ph type="body" idx="4294967295"/>
          </p:nvPr>
        </p:nvSpPr>
        <p:spPr>
          <a:xfrm>
            <a:off x="361429" y="1620069"/>
            <a:ext cx="7700613" cy="4968552"/>
          </a:xfrm>
        </p:spPr>
        <p:txBody>
          <a:bodyPr/>
          <a:lstStyle/>
          <a:p>
            <a:pPr marL="108000" indent="0">
              <a:buNone/>
            </a:pPr>
            <a:r>
              <a:rPr lang="et-EE" sz="2400" b="1" i="1" dirty="0">
                <a:solidFill>
                  <a:srgbClr val="C00000"/>
                </a:solidFill>
              </a:rPr>
              <a:t>Riikliku haridustoetuse mudel HEV õpilaste kohustusliku õppekava rakendamiseks lähtub kaasava hariduse põhimõtetest ning loob paindlikud rahakasutuse võimalused, arvestades õppurite erinevaid individuaalseid vajadusi</a:t>
            </a:r>
            <a:r>
              <a:rPr lang="et-EE" sz="2400" b="1" i="1" dirty="0" smtClean="0">
                <a:solidFill>
                  <a:srgbClr val="C00000"/>
                </a:solidFill>
              </a:rPr>
              <a:t>.</a:t>
            </a:r>
          </a:p>
          <a:p>
            <a:r>
              <a:rPr lang="et-EE" sz="2400" i="1" dirty="0" smtClean="0">
                <a:solidFill>
                  <a:srgbClr val="002060"/>
                </a:solidFill>
              </a:rPr>
              <a:t> </a:t>
            </a:r>
            <a:r>
              <a:rPr lang="et-EE" sz="2400" dirty="0">
                <a:solidFill>
                  <a:schemeClr val="tx1"/>
                </a:solidFill>
              </a:rPr>
              <a:t>S</a:t>
            </a:r>
            <a:r>
              <a:rPr lang="et-EE" sz="2400" dirty="0" smtClean="0">
                <a:solidFill>
                  <a:schemeClr val="tx1"/>
                </a:solidFill>
              </a:rPr>
              <a:t>iseriiklik</a:t>
            </a:r>
            <a:r>
              <a:rPr lang="et-EE" sz="2400" i="1" dirty="0" smtClean="0">
                <a:solidFill>
                  <a:schemeClr val="tx1"/>
                </a:solidFill>
              </a:rPr>
              <a:t> </a:t>
            </a:r>
            <a:r>
              <a:rPr lang="et-EE" sz="2400" dirty="0" smtClean="0">
                <a:solidFill>
                  <a:schemeClr val="tx1"/>
                </a:solidFill>
              </a:rPr>
              <a:t>analüüs </a:t>
            </a:r>
          </a:p>
          <a:p>
            <a:r>
              <a:rPr lang="et-EE" sz="2400" dirty="0" smtClean="0">
                <a:solidFill>
                  <a:schemeClr val="tx1"/>
                </a:solidFill>
              </a:rPr>
              <a:t>Euroopa Kaasava Hariduse projekt – liikmesriikide võrdlev analüüs</a:t>
            </a:r>
          </a:p>
          <a:p>
            <a:r>
              <a:rPr lang="et-EE" sz="2400" dirty="0" smtClean="0">
                <a:solidFill>
                  <a:schemeClr val="tx1"/>
                </a:solidFill>
              </a:rPr>
              <a:t>Uuring</a:t>
            </a:r>
          </a:p>
          <a:p>
            <a:r>
              <a:rPr lang="et-EE" sz="2400" dirty="0" smtClean="0">
                <a:solidFill>
                  <a:schemeClr val="tx1"/>
                </a:solidFill>
              </a:rPr>
              <a:t>Sisend huvigruppidelt</a:t>
            </a:r>
          </a:p>
          <a:p>
            <a:endParaRPr lang="et-EE" sz="2400" dirty="0" smtClean="0">
              <a:solidFill>
                <a:srgbClr val="002060"/>
              </a:solidFill>
            </a:endParaRPr>
          </a:p>
          <a:p>
            <a:pPr lvl="0">
              <a:buFont typeface="Wingdings" panose="05000000000000000000" pitchFamily="2" charset="2"/>
              <a:buChar char="Ø"/>
            </a:pPr>
            <a:endParaRPr lang="et-EE" sz="2000" dirty="0" smtClean="0"/>
          </a:p>
        </p:txBody>
      </p:sp>
      <p:pic>
        <p:nvPicPr>
          <p:cNvPr id="4" name="Picture 2"/>
          <p:cNvPicPr>
            <a:picLocks noChangeAspect="1"/>
          </p:cNvPicPr>
          <p:nvPr/>
        </p:nvPicPr>
        <p:blipFill>
          <a:blip r:embed="rId3"/>
          <a:srcRect/>
          <a:stretch>
            <a:fillRect/>
          </a:stretch>
        </p:blipFill>
        <p:spPr>
          <a:xfrm>
            <a:off x="8244184" y="0"/>
            <a:ext cx="431029" cy="6839995"/>
          </a:xfrm>
          <a:prstGeom prst="rect">
            <a:avLst/>
          </a:prstGeom>
          <a:noFill/>
          <a:ln cap="flat">
            <a:noFill/>
          </a:ln>
        </p:spPr>
      </p:pic>
    </p:spTree>
    <p:extLst>
      <p:ext uri="{BB962C8B-B14F-4D97-AF65-F5344CB8AC3E}">
        <p14:creationId xmlns:p14="http://schemas.microsoft.com/office/powerpoint/2010/main" val="1674117799"/>
      </p:ext>
    </p:extLst>
  </p:cSld>
  <p:clrMapOvr>
    <a:masterClrMapping/>
  </p:clrMapOvr>
  <p:transition spd="med">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79289" y="301322"/>
            <a:ext cx="7882753" cy="1030715"/>
          </a:xfrm>
        </p:spPr>
        <p:txBody>
          <a:bodyPr anchorCtr="1"/>
          <a:lstStyle/>
          <a:p>
            <a:pPr lvl="0">
              <a:buNone/>
            </a:pPr>
            <a:r>
              <a:rPr lang="et-EE" sz="3600" b="1" dirty="0" smtClean="0">
                <a:solidFill>
                  <a:srgbClr val="002060"/>
                </a:solidFill>
              </a:rPr>
              <a:t>Kaasavat haridust toetav riiklik õppekava</a:t>
            </a:r>
          </a:p>
        </p:txBody>
      </p:sp>
      <p:sp>
        <p:nvSpPr>
          <p:cNvPr id="3" name="Text Placeholder 2"/>
          <p:cNvSpPr txBox="1">
            <a:spLocks noGrp="1"/>
          </p:cNvSpPr>
          <p:nvPr>
            <p:ph type="body" idx="4294967295"/>
          </p:nvPr>
        </p:nvSpPr>
        <p:spPr>
          <a:xfrm>
            <a:off x="361429" y="1807991"/>
            <a:ext cx="7700613" cy="4780630"/>
          </a:xfrm>
        </p:spPr>
        <p:txBody>
          <a:bodyPr/>
          <a:lstStyle/>
          <a:p>
            <a:pPr marL="108000" indent="0">
              <a:buNone/>
            </a:pPr>
            <a:r>
              <a:rPr lang="et-EE" sz="2400" b="1" i="1" dirty="0">
                <a:solidFill>
                  <a:srgbClr val="C00000"/>
                </a:solidFill>
              </a:rPr>
              <a:t>PKRÕK sisaldab kõiki HEV õppuritele kohaldatavaid erisusi. Muutunud õpikäsitus loob paindlikud võimalused  HEV õpilaste õppe korraldamisel</a:t>
            </a:r>
            <a:r>
              <a:rPr lang="et-EE" sz="2400" b="1" i="1" dirty="0" smtClean="0">
                <a:solidFill>
                  <a:srgbClr val="C00000"/>
                </a:solidFill>
              </a:rPr>
              <a:t>.</a:t>
            </a:r>
          </a:p>
          <a:p>
            <a:pPr marL="108000" indent="0">
              <a:buNone/>
            </a:pPr>
            <a:endParaRPr lang="et-EE" sz="2400" dirty="0" smtClean="0"/>
          </a:p>
          <a:p>
            <a:r>
              <a:rPr lang="et-EE" sz="2400" dirty="0" smtClean="0"/>
              <a:t>Põhikoolis kehtivate riiklike õppekavade võrdleva analüüsi koostamine</a:t>
            </a:r>
          </a:p>
          <a:p>
            <a:r>
              <a:rPr lang="et-EE" sz="2400" dirty="0" smtClean="0"/>
              <a:t>Vajadusel põhikoolis kehtivate riiklike õppekavade muutmine</a:t>
            </a:r>
          </a:p>
          <a:p>
            <a:endParaRPr lang="et-EE" sz="2400" dirty="0" smtClean="0"/>
          </a:p>
          <a:p>
            <a:pPr lvl="0">
              <a:buFont typeface="Wingdings" panose="05000000000000000000" pitchFamily="2" charset="2"/>
              <a:buChar char="Ø"/>
            </a:pPr>
            <a:endParaRPr lang="et-EE" sz="2000" dirty="0" smtClean="0"/>
          </a:p>
        </p:txBody>
      </p:sp>
      <p:pic>
        <p:nvPicPr>
          <p:cNvPr id="4" name="Picture 2"/>
          <p:cNvPicPr>
            <a:picLocks noChangeAspect="1"/>
          </p:cNvPicPr>
          <p:nvPr/>
        </p:nvPicPr>
        <p:blipFill>
          <a:blip r:embed="rId3"/>
          <a:srcRect/>
          <a:stretch>
            <a:fillRect/>
          </a:stretch>
        </p:blipFill>
        <p:spPr>
          <a:xfrm>
            <a:off x="8244184" y="0"/>
            <a:ext cx="431029" cy="6839995"/>
          </a:xfrm>
          <a:prstGeom prst="rect">
            <a:avLst/>
          </a:prstGeom>
          <a:noFill/>
          <a:ln cap="flat">
            <a:noFill/>
          </a:ln>
        </p:spPr>
      </p:pic>
    </p:spTree>
    <p:extLst>
      <p:ext uri="{BB962C8B-B14F-4D97-AF65-F5344CB8AC3E}">
        <p14:creationId xmlns:p14="http://schemas.microsoft.com/office/powerpoint/2010/main" val="2384930428"/>
      </p:ext>
    </p:extLst>
  </p:cSld>
  <p:clrMapOvr>
    <a:masterClrMapping/>
  </p:clrMapOvr>
  <p:transition spd="med">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79289" y="301322"/>
            <a:ext cx="7882753" cy="1030715"/>
          </a:xfrm>
        </p:spPr>
        <p:txBody>
          <a:bodyPr anchorCtr="1"/>
          <a:lstStyle/>
          <a:p>
            <a:pPr lvl="0">
              <a:buNone/>
            </a:pPr>
            <a:r>
              <a:rPr lang="et-EE" sz="3600" b="1" dirty="0" smtClean="0">
                <a:solidFill>
                  <a:srgbClr val="002060"/>
                </a:solidFill>
              </a:rPr>
              <a:t>HEV õppureid toetav õppevara</a:t>
            </a:r>
          </a:p>
        </p:txBody>
      </p:sp>
      <p:sp>
        <p:nvSpPr>
          <p:cNvPr id="3" name="Text Placeholder 2"/>
          <p:cNvSpPr txBox="1">
            <a:spLocks noGrp="1"/>
          </p:cNvSpPr>
          <p:nvPr>
            <p:ph type="body" idx="4294967295"/>
          </p:nvPr>
        </p:nvSpPr>
        <p:spPr>
          <a:xfrm>
            <a:off x="361429" y="1807991"/>
            <a:ext cx="7700613" cy="4780630"/>
          </a:xfrm>
        </p:spPr>
        <p:txBody>
          <a:bodyPr/>
          <a:lstStyle/>
          <a:p>
            <a:pPr marL="108000" indent="0">
              <a:buNone/>
            </a:pPr>
            <a:r>
              <a:rPr lang="et-EE" sz="2400" b="1" i="1" dirty="0">
                <a:solidFill>
                  <a:srgbClr val="C00000"/>
                </a:solidFill>
              </a:rPr>
              <a:t>Riiklikult koordineeritud õppekirjanduse väljatöötamise süsteem arvestab HEV õppuritele nende erinevatest vajadustest tulenevalt kohandatud õppevara olemasoluga</a:t>
            </a:r>
            <a:r>
              <a:rPr lang="et-EE" sz="2400" b="1" i="1" dirty="0" smtClean="0">
                <a:solidFill>
                  <a:srgbClr val="C00000"/>
                </a:solidFill>
              </a:rPr>
              <a:t>.</a:t>
            </a:r>
          </a:p>
          <a:p>
            <a:r>
              <a:rPr lang="et-EE" sz="2400" dirty="0" smtClean="0"/>
              <a:t>EÕS </a:t>
            </a:r>
            <a:r>
              <a:rPr lang="et-EE" sz="2400" dirty="0" err="1" smtClean="0"/>
              <a:t>Digipöörde</a:t>
            </a:r>
            <a:r>
              <a:rPr lang="et-EE" sz="2400" dirty="0" smtClean="0"/>
              <a:t> programmi raames HEV õpilaste õppevara koostamise kontseptsiooni väljatöötamine: </a:t>
            </a:r>
          </a:p>
          <a:p>
            <a:pPr>
              <a:buFont typeface="Wingdings" panose="05000000000000000000" pitchFamily="2" charset="2"/>
              <a:buChar char="Ø"/>
            </a:pPr>
            <a:r>
              <a:rPr lang="et-EE" sz="1800" dirty="0" smtClean="0"/>
              <a:t>LÕK õppekavale vastav õppevara</a:t>
            </a:r>
          </a:p>
          <a:p>
            <a:pPr>
              <a:buFont typeface="Wingdings" panose="05000000000000000000" pitchFamily="2" charset="2"/>
              <a:buChar char="Ø"/>
            </a:pPr>
            <a:r>
              <a:rPr lang="et-EE" sz="1800" dirty="0" smtClean="0"/>
              <a:t>Õpiraskustega õpilaste õppevara</a:t>
            </a:r>
          </a:p>
          <a:p>
            <a:pPr>
              <a:buFont typeface="Wingdings" panose="05000000000000000000" pitchFamily="2" charset="2"/>
              <a:buChar char="Ø"/>
            </a:pPr>
            <a:r>
              <a:rPr lang="et-EE" sz="1800" dirty="0" smtClean="0"/>
              <a:t>Õpevara andekatele õpilastele</a:t>
            </a:r>
          </a:p>
          <a:p>
            <a:r>
              <a:rPr lang="et-EE" sz="2400" dirty="0" smtClean="0"/>
              <a:t>Olemasolevate LÕK õppevara kordustrükkide väljaandmine</a:t>
            </a:r>
          </a:p>
          <a:p>
            <a:r>
              <a:rPr lang="et-EE" sz="2400" dirty="0" smtClean="0"/>
              <a:t>Muu alternatiivse õppevara väljatöötamise toetamine</a:t>
            </a:r>
          </a:p>
          <a:p>
            <a:endParaRPr lang="et-EE" sz="2400" dirty="0" smtClean="0"/>
          </a:p>
          <a:p>
            <a:endParaRPr lang="et-EE" sz="2400" dirty="0" smtClean="0"/>
          </a:p>
          <a:p>
            <a:pPr lvl="0">
              <a:buFont typeface="Wingdings" panose="05000000000000000000" pitchFamily="2" charset="2"/>
              <a:buChar char="Ø"/>
            </a:pPr>
            <a:endParaRPr lang="et-EE" sz="2000" dirty="0" smtClean="0"/>
          </a:p>
        </p:txBody>
      </p:sp>
      <p:pic>
        <p:nvPicPr>
          <p:cNvPr id="4" name="Picture 2"/>
          <p:cNvPicPr>
            <a:picLocks noChangeAspect="1"/>
          </p:cNvPicPr>
          <p:nvPr/>
        </p:nvPicPr>
        <p:blipFill>
          <a:blip r:embed="rId3"/>
          <a:srcRect/>
          <a:stretch>
            <a:fillRect/>
          </a:stretch>
        </p:blipFill>
        <p:spPr>
          <a:xfrm>
            <a:off x="8244184" y="0"/>
            <a:ext cx="431029" cy="6839995"/>
          </a:xfrm>
          <a:prstGeom prst="rect">
            <a:avLst/>
          </a:prstGeom>
          <a:noFill/>
          <a:ln cap="flat">
            <a:noFill/>
          </a:ln>
        </p:spPr>
      </p:pic>
    </p:spTree>
    <p:extLst>
      <p:ext uri="{BB962C8B-B14F-4D97-AF65-F5344CB8AC3E}">
        <p14:creationId xmlns:p14="http://schemas.microsoft.com/office/powerpoint/2010/main" val="3244633539"/>
      </p:ext>
    </p:extLst>
  </p:cSld>
  <p:clrMapOvr>
    <a:masterClrMapping/>
  </p:clrMapOvr>
  <p:transition spd="med">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79289" y="301322"/>
            <a:ext cx="7882753" cy="1030715"/>
          </a:xfrm>
        </p:spPr>
        <p:txBody>
          <a:bodyPr anchorCtr="1"/>
          <a:lstStyle/>
          <a:p>
            <a:pPr lvl="0">
              <a:buNone/>
            </a:pPr>
            <a:r>
              <a:rPr lang="et-EE" sz="3600" b="1" dirty="0" smtClean="0">
                <a:solidFill>
                  <a:srgbClr val="002060"/>
                </a:solidFill>
              </a:rPr>
              <a:t>Koolijuhtide ja õpetajate pädevuse tõstmine</a:t>
            </a:r>
          </a:p>
        </p:txBody>
      </p:sp>
      <p:sp>
        <p:nvSpPr>
          <p:cNvPr id="3" name="Text Placeholder 2"/>
          <p:cNvSpPr txBox="1">
            <a:spLocks noGrp="1"/>
          </p:cNvSpPr>
          <p:nvPr>
            <p:ph type="body" idx="4294967295"/>
          </p:nvPr>
        </p:nvSpPr>
        <p:spPr>
          <a:xfrm>
            <a:off x="361429" y="1548061"/>
            <a:ext cx="7700613" cy="5040560"/>
          </a:xfrm>
        </p:spPr>
        <p:txBody>
          <a:bodyPr/>
          <a:lstStyle/>
          <a:p>
            <a:pPr marL="108000" indent="0">
              <a:buNone/>
            </a:pPr>
            <a:r>
              <a:rPr lang="et-EE" sz="2400" b="1" i="1" dirty="0">
                <a:solidFill>
                  <a:srgbClr val="C00000"/>
                </a:solidFill>
              </a:rPr>
              <a:t>Koolijuhtide ja õpetajate hoiakud ja õpetamispädevus võimaldab neil kasutada õppemeetodeid, mis toetavad õppijate individuaalset arengut, loovust, ettevõtlikkust ja innovaatilisust, kaasava hariduse põhimõtete rakendumist ja hariduslike erivajadustega laste paremat toimetulekut koolis kõigil haridustasemetel ja –</a:t>
            </a:r>
            <a:r>
              <a:rPr lang="et-EE" sz="2400" b="1" i="1" dirty="0" smtClean="0">
                <a:solidFill>
                  <a:srgbClr val="C00000"/>
                </a:solidFill>
              </a:rPr>
              <a:t>liikides.</a:t>
            </a:r>
          </a:p>
          <a:p>
            <a:pPr marL="108000" indent="0">
              <a:buNone/>
            </a:pPr>
            <a:r>
              <a:rPr lang="et-EE" sz="1800" dirty="0" smtClean="0"/>
              <a:t>EÕS </a:t>
            </a:r>
            <a:r>
              <a:rPr lang="et-EE" sz="1800" dirty="0"/>
              <a:t>programmi „Pädevad ja motiveeritud õpetajad ja haridusasutuste juhid“ </a:t>
            </a:r>
            <a:r>
              <a:rPr lang="et-EE" sz="1800" dirty="0" smtClean="0"/>
              <a:t>raames:</a:t>
            </a:r>
          </a:p>
          <a:p>
            <a:r>
              <a:rPr lang="et-EE" sz="1800" dirty="0" smtClean="0"/>
              <a:t> koolitajate koolitamine ja õpetajate täiendusõpe;</a:t>
            </a:r>
          </a:p>
          <a:p>
            <a:r>
              <a:rPr lang="et-EE" sz="1800" dirty="0" smtClean="0"/>
              <a:t>koolimeeskondade täiendusõppe läbiviimine kaasava hariduse rakendamiseks;</a:t>
            </a:r>
          </a:p>
          <a:p>
            <a:r>
              <a:rPr lang="et-EE" sz="1800" dirty="0"/>
              <a:t>h</a:t>
            </a:r>
            <a:r>
              <a:rPr lang="et-EE" sz="1800" dirty="0" smtClean="0"/>
              <a:t>aridusasutuste juhtide täiendusõppe, millesse on integreeritud kaasava hariduse temaatika, läbiviimine;</a:t>
            </a:r>
          </a:p>
          <a:p>
            <a:r>
              <a:rPr lang="et-EE" sz="1800" dirty="0"/>
              <a:t>õ</a:t>
            </a:r>
            <a:r>
              <a:rPr lang="et-EE" sz="1800" dirty="0" smtClean="0"/>
              <a:t>petajakoolituse baasõppekavade kohandamine.</a:t>
            </a:r>
          </a:p>
          <a:p>
            <a:endParaRPr lang="et-EE" sz="1800" dirty="0" smtClean="0"/>
          </a:p>
          <a:p>
            <a:endParaRPr lang="et-EE" sz="1800" dirty="0" smtClean="0"/>
          </a:p>
          <a:p>
            <a:endParaRPr lang="et-EE" sz="2400" dirty="0" smtClean="0"/>
          </a:p>
          <a:p>
            <a:pPr lvl="0">
              <a:buFont typeface="Wingdings" panose="05000000000000000000" pitchFamily="2" charset="2"/>
              <a:buChar char="Ø"/>
            </a:pPr>
            <a:endParaRPr lang="et-EE" sz="2000" dirty="0" smtClean="0"/>
          </a:p>
        </p:txBody>
      </p:sp>
      <p:pic>
        <p:nvPicPr>
          <p:cNvPr id="4" name="Picture 2"/>
          <p:cNvPicPr>
            <a:picLocks noChangeAspect="1"/>
          </p:cNvPicPr>
          <p:nvPr/>
        </p:nvPicPr>
        <p:blipFill>
          <a:blip r:embed="rId3"/>
          <a:srcRect/>
          <a:stretch>
            <a:fillRect/>
          </a:stretch>
        </p:blipFill>
        <p:spPr>
          <a:xfrm>
            <a:off x="8244184" y="0"/>
            <a:ext cx="431029" cy="6839995"/>
          </a:xfrm>
          <a:prstGeom prst="rect">
            <a:avLst/>
          </a:prstGeom>
          <a:noFill/>
          <a:ln cap="flat">
            <a:noFill/>
          </a:ln>
        </p:spPr>
      </p:pic>
    </p:spTree>
    <p:extLst>
      <p:ext uri="{BB962C8B-B14F-4D97-AF65-F5344CB8AC3E}">
        <p14:creationId xmlns:p14="http://schemas.microsoft.com/office/powerpoint/2010/main" val="41302242"/>
      </p:ext>
    </p:extLst>
  </p:cSld>
  <p:clrMapOvr>
    <a:masterClrMapping/>
  </p:clrMapOvr>
  <p:transition spd="med">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79289" y="301322"/>
            <a:ext cx="7882753" cy="1030715"/>
          </a:xfrm>
        </p:spPr>
        <p:txBody>
          <a:bodyPr anchorCtr="1"/>
          <a:lstStyle/>
          <a:p>
            <a:pPr lvl="0">
              <a:buNone/>
            </a:pPr>
            <a:r>
              <a:rPr lang="et-EE" sz="3600" b="1" dirty="0" smtClean="0">
                <a:solidFill>
                  <a:srgbClr val="002060"/>
                </a:solidFill>
              </a:rPr>
              <a:t>Ligipääs ja koolivõrk</a:t>
            </a:r>
          </a:p>
        </p:txBody>
      </p:sp>
      <p:sp>
        <p:nvSpPr>
          <p:cNvPr id="3" name="Text Placeholder 2"/>
          <p:cNvSpPr txBox="1">
            <a:spLocks noGrp="1"/>
          </p:cNvSpPr>
          <p:nvPr>
            <p:ph type="body" idx="4294967295"/>
          </p:nvPr>
        </p:nvSpPr>
        <p:spPr>
          <a:xfrm>
            <a:off x="361429" y="1620069"/>
            <a:ext cx="7700613" cy="4968552"/>
          </a:xfrm>
        </p:spPr>
        <p:txBody>
          <a:bodyPr/>
          <a:lstStyle/>
          <a:p>
            <a:pPr marL="108000" indent="0">
              <a:buNone/>
            </a:pPr>
            <a:r>
              <a:rPr lang="et-EE" sz="2400" b="1" i="1" dirty="0">
                <a:solidFill>
                  <a:srgbClr val="C00000"/>
                </a:solidFill>
              </a:rPr>
              <a:t>HEV õpilased õpivad üldjuhul kodulähedases koolis, kus neile on loodud vajalikud tingimused. Kõige suurema abivajadusega </a:t>
            </a:r>
            <a:r>
              <a:rPr lang="et-EE" sz="2400" b="1" i="1" dirty="0" smtClean="0">
                <a:solidFill>
                  <a:srgbClr val="C00000"/>
                </a:solidFill>
              </a:rPr>
              <a:t>HEV </a:t>
            </a:r>
            <a:r>
              <a:rPr lang="et-EE" sz="2400" b="1" i="1" dirty="0">
                <a:solidFill>
                  <a:srgbClr val="C00000"/>
                </a:solidFill>
              </a:rPr>
              <a:t>õpilastel on võimalus õppida neile kohandatud erikoolis, kus õpilase ümber on optimaalselt seostatud erinevate valdkondade teenused ning kool ise on ühtlasi maakonna/piirkonna </a:t>
            </a:r>
            <a:r>
              <a:rPr lang="et-EE" sz="2400" b="1" i="1" dirty="0" smtClean="0">
                <a:solidFill>
                  <a:srgbClr val="C00000"/>
                </a:solidFill>
              </a:rPr>
              <a:t>kompetentsikeskuseks.</a:t>
            </a:r>
            <a:endParaRPr lang="et-EE" sz="2400" b="1" i="1" dirty="0">
              <a:solidFill>
                <a:srgbClr val="C00000"/>
              </a:solidFill>
            </a:endParaRPr>
          </a:p>
          <a:p>
            <a:pPr marL="108000" indent="0">
              <a:buNone/>
            </a:pPr>
            <a:r>
              <a:rPr lang="et-EE" sz="2400" dirty="0" smtClean="0"/>
              <a:t>Koolivõrgu programm ERF vahendite toel:</a:t>
            </a:r>
          </a:p>
          <a:p>
            <a:r>
              <a:rPr lang="et-EE" sz="2400" dirty="0" smtClean="0"/>
              <a:t>põhikoolide taristu ja sisustuse arendamine (väikelahendused 9,5 mln); põhikoolide võrgu korrastamine 106 mln)</a:t>
            </a:r>
          </a:p>
          <a:p>
            <a:r>
              <a:rPr lang="et-EE" sz="2400" dirty="0" smtClean="0"/>
              <a:t>HEV õpilaste koolivõrgu korrastamine (16 mln)</a:t>
            </a:r>
          </a:p>
          <a:p>
            <a:pPr lvl="0">
              <a:buFont typeface="Wingdings" panose="05000000000000000000" pitchFamily="2" charset="2"/>
              <a:buChar char="Ø"/>
            </a:pPr>
            <a:endParaRPr lang="et-EE" sz="2000" dirty="0" smtClean="0"/>
          </a:p>
        </p:txBody>
      </p:sp>
      <p:pic>
        <p:nvPicPr>
          <p:cNvPr id="4" name="Picture 2"/>
          <p:cNvPicPr>
            <a:picLocks noChangeAspect="1"/>
          </p:cNvPicPr>
          <p:nvPr/>
        </p:nvPicPr>
        <p:blipFill>
          <a:blip r:embed="rId3"/>
          <a:srcRect/>
          <a:stretch>
            <a:fillRect/>
          </a:stretch>
        </p:blipFill>
        <p:spPr>
          <a:xfrm>
            <a:off x="8244184" y="0"/>
            <a:ext cx="431029" cy="6839995"/>
          </a:xfrm>
          <a:prstGeom prst="rect">
            <a:avLst/>
          </a:prstGeom>
          <a:noFill/>
          <a:ln cap="flat">
            <a:noFill/>
          </a:ln>
        </p:spPr>
      </p:pic>
    </p:spTree>
    <p:extLst>
      <p:ext uri="{BB962C8B-B14F-4D97-AF65-F5344CB8AC3E}">
        <p14:creationId xmlns:p14="http://schemas.microsoft.com/office/powerpoint/2010/main" val="3712694807"/>
      </p:ext>
    </p:extLst>
  </p:cSld>
  <p:clrMapOvr>
    <a:masterClrMapping/>
  </p:clrMapOvr>
  <p:transition spd="med">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79289" y="301322"/>
            <a:ext cx="7882753" cy="1030715"/>
          </a:xfrm>
        </p:spPr>
        <p:txBody>
          <a:bodyPr anchorCtr="1"/>
          <a:lstStyle/>
          <a:p>
            <a:pPr lvl="0">
              <a:buNone/>
            </a:pPr>
            <a:r>
              <a:rPr lang="et-EE" sz="3600" b="1" dirty="0" smtClean="0">
                <a:solidFill>
                  <a:srgbClr val="002060"/>
                </a:solidFill>
              </a:rPr>
              <a:t>Tugistruktuurid ja -spetsialistid</a:t>
            </a:r>
          </a:p>
        </p:txBody>
      </p:sp>
      <p:sp>
        <p:nvSpPr>
          <p:cNvPr id="3" name="Text Placeholder 2"/>
          <p:cNvSpPr txBox="1">
            <a:spLocks noGrp="1"/>
          </p:cNvSpPr>
          <p:nvPr>
            <p:ph type="body" idx="4294967295"/>
          </p:nvPr>
        </p:nvSpPr>
        <p:spPr>
          <a:xfrm>
            <a:off x="361429" y="1548061"/>
            <a:ext cx="7700613" cy="5040560"/>
          </a:xfrm>
        </p:spPr>
        <p:txBody>
          <a:bodyPr/>
          <a:lstStyle/>
          <a:p>
            <a:pPr marL="108000" indent="0">
              <a:buNone/>
            </a:pPr>
            <a:r>
              <a:rPr lang="et-EE" sz="2400" b="1" i="1" dirty="0">
                <a:solidFill>
                  <a:srgbClr val="C00000"/>
                </a:solidFill>
              </a:rPr>
              <a:t>Õppenõustamise ja karjääriteenus on kõikides piirkondades  ühtlaselt kvaliteetne, sihtrühmale on tagatud võrdsed võimalused, sõltumata nende elukohast</a:t>
            </a:r>
            <a:r>
              <a:rPr lang="et-EE" sz="2400" b="1" i="1" dirty="0" smtClean="0">
                <a:solidFill>
                  <a:srgbClr val="C00000"/>
                </a:solidFill>
              </a:rPr>
              <a:t>.</a:t>
            </a:r>
          </a:p>
          <a:p>
            <a:r>
              <a:rPr lang="et-EE" sz="2400" dirty="0" smtClean="0"/>
              <a:t>Õppenõustamise ja karjääriteenuste osutamine Rajaleidjate keskuste kaudu</a:t>
            </a:r>
          </a:p>
          <a:p>
            <a:r>
              <a:rPr lang="et-EE" sz="2400" dirty="0" smtClean="0"/>
              <a:t>Õppenõustamise ja karjääriteenuste kvaliteedi ja kättesaadavuse tagamise arendustegevused</a:t>
            </a:r>
          </a:p>
          <a:p>
            <a:r>
              <a:rPr lang="et-EE" sz="2400" dirty="0" smtClean="0"/>
              <a:t>PK õpilastele psüühiliste protsesside hindamisvahendite komplekti koostamine</a:t>
            </a:r>
          </a:p>
          <a:p>
            <a:r>
              <a:rPr lang="et-EE" sz="2400" dirty="0" smtClean="0"/>
              <a:t>Koolides töötavad tugispetsialistid?</a:t>
            </a:r>
          </a:p>
          <a:p>
            <a:r>
              <a:rPr lang="et-EE" sz="2400" dirty="0" smtClean="0"/>
              <a:t>Abiõpetajate süsteemi juurutamine?</a:t>
            </a:r>
          </a:p>
        </p:txBody>
      </p:sp>
      <p:pic>
        <p:nvPicPr>
          <p:cNvPr id="4" name="Picture 2"/>
          <p:cNvPicPr>
            <a:picLocks noChangeAspect="1"/>
          </p:cNvPicPr>
          <p:nvPr/>
        </p:nvPicPr>
        <p:blipFill>
          <a:blip r:embed="rId3"/>
          <a:srcRect/>
          <a:stretch>
            <a:fillRect/>
          </a:stretch>
        </p:blipFill>
        <p:spPr>
          <a:xfrm>
            <a:off x="8244184" y="0"/>
            <a:ext cx="431029" cy="6839995"/>
          </a:xfrm>
          <a:prstGeom prst="rect">
            <a:avLst/>
          </a:prstGeom>
          <a:noFill/>
          <a:ln cap="flat">
            <a:noFill/>
          </a:ln>
        </p:spPr>
      </p:pic>
    </p:spTree>
    <p:extLst>
      <p:ext uri="{BB962C8B-B14F-4D97-AF65-F5344CB8AC3E}">
        <p14:creationId xmlns:p14="http://schemas.microsoft.com/office/powerpoint/2010/main" val="2585130204"/>
      </p:ext>
    </p:extLst>
  </p:cSld>
  <p:clrMapOvr>
    <a:masterClrMapping/>
  </p:clrMapOvr>
  <p:transition spd="med">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79289" y="301322"/>
            <a:ext cx="7882753" cy="1030715"/>
          </a:xfrm>
        </p:spPr>
        <p:txBody>
          <a:bodyPr anchorCtr="1"/>
          <a:lstStyle/>
          <a:p>
            <a:pPr lvl="0">
              <a:buNone/>
            </a:pPr>
            <a:r>
              <a:rPr lang="et-EE" sz="3600" b="1" dirty="0" smtClean="0">
                <a:solidFill>
                  <a:srgbClr val="002060"/>
                </a:solidFill>
              </a:rPr>
              <a:t>Üleminek põhiharidusest järgmisele haridustasemele</a:t>
            </a:r>
          </a:p>
        </p:txBody>
      </p:sp>
      <p:sp>
        <p:nvSpPr>
          <p:cNvPr id="3" name="Text Placeholder 2"/>
          <p:cNvSpPr txBox="1">
            <a:spLocks noGrp="1"/>
          </p:cNvSpPr>
          <p:nvPr>
            <p:ph type="body" idx="4294967295"/>
          </p:nvPr>
        </p:nvSpPr>
        <p:spPr>
          <a:xfrm>
            <a:off x="361429" y="1980109"/>
            <a:ext cx="7700613" cy="4608512"/>
          </a:xfrm>
        </p:spPr>
        <p:txBody>
          <a:bodyPr/>
          <a:lstStyle/>
          <a:p>
            <a:pPr marL="108000" indent="0">
              <a:buNone/>
            </a:pPr>
            <a:r>
              <a:rPr lang="et-EE" sz="2400" b="1" i="1" dirty="0">
                <a:solidFill>
                  <a:srgbClr val="C00000"/>
                </a:solidFill>
              </a:rPr>
              <a:t>Puuetega õpilastele on tagatud sujuv üleminek põhiharidusest järgmisele haridustasemele koostöös  karjäärinõustajatega, </a:t>
            </a:r>
            <a:r>
              <a:rPr lang="et-EE" sz="2400" b="1" i="1" dirty="0" smtClean="0">
                <a:solidFill>
                  <a:srgbClr val="C00000"/>
                </a:solidFill>
              </a:rPr>
              <a:t>gümnaasiumitega </a:t>
            </a:r>
            <a:r>
              <a:rPr lang="et-EE" sz="2400" b="1" i="1" dirty="0">
                <a:solidFill>
                  <a:srgbClr val="C00000"/>
                </a:solidFill>
              </a:rPr>
              <a:t>ja kutsekoolidega. </a:t>
            </a:r>
            <a:endParaRPr lang="et-EE" sz="2400" dirty="0">
              <a:solidFill>
                <a:schemeClr val="tx1"/>
              </a:solidFill>
            </a:endParaRPr>
          </a:p>
          <a:p>
            <a:r>
              <a:rPr lang="et-EE" sz="2400" dirty="0" smtClean="0">
                <a:solidFill>
                  <a:schemeClr val="tx1"/>
                </a:solidFill>
              </a:rPr>
              <a:t>HEV õppurite edasiõppimise analüüs</a:t>
            </a:r>
          </a:p>
          <a:p>
            <a:r>
              <a:rPr lang="et-EE" sz="2400" dirty="0" smtClean="0">
                <a:solidFill>
                  <a:schemeClr val="tx1"/>
                </a:solidFill>
              </a:rPr>
              <a:t>Lisa-aasta tulemuslikkuse analüüs</a:t>
            </a:r>
          </a:p>
          <a:p>
            <a:r>
              <a:rPr lang="et-EE" sz="2400" dirty="0" smtClean="0">
                <a:solidFill>
                  <a:schemeClr val="tx1"/>
                </a:solidFill>
              </a:rPr>
              <a:t>Karjäärinõustamine ja üleminekuplaanid</a:t>
            </a:r>
          </a:p>
          <a:p>
            <a:r>
              <a:rPr lang="et-EE" sz="2400" dirty="0" smtClean="0">
                <a:solidFill>
                  <a:schemeClr val="tx1"/>
                </a:solidFill>
              </a:rPr>
              <a:t>Kutsehariduse õppekavade vastavus HEV õppurite vajadustele, info liikumine erinevate haridustasemete vahel</a:t>
            </a:r>
          </a:p>
          <a:p>
            <a:r>
              <a:rPr lang="et-EE" sz="2400" dirty="0" smtClean="0">
                <a:solidFill>
                  <a:schemeClr val="tx1"/>
                </a:solidFill>
              </a:rPr>
              <a:t>Meelepuuetega õpilaste õppe võimalused gümnaasiumis</a:t>
            </a:r>
          </a:p>
          <a:p>
            <a:endParaRPr lang="et-EE" sz="2400" dirty="0" smtClean="0">
              <a:solidFill>
                <a:schemeClr val="tx1"/>
              </a:solidFill>
            </a:endParaRPr>
          </a:p>
        </p:txBody>
      </p:sp>
      <p:pic>
        <p:nvPicPr>
          <p:cNvPr id="4" name="Picture 2"/>
          <p:cNvPicPr>
            <a:picLocks noChangeAspect="1"/>
          </p:cNvPicPr>
          <p:nvPr/>
        </p:nvPicPr>
        <p:blipFill>
          <a:blip r:embed="rId3"/>
          <a:srcRect/>
          <a:stretch>
            <a:fillRect/>
          </a:stretch>
        </p:blipFill>
        <p:spPr>
          <a:xfrm>
            <a:off x="8244184" y="0"/>
            <a:ext cx="431029" cy="6839995"/>
          </a:xfrm>
          <a:prstGeom prst="rect">
            <a:avLst/>
          </a:prstGeom>
          <a:noFill/>
          <a:ln cap="flat">
            <a:noFill/>
          </a:ln>
        </p:spPr>
      </p:pic>
    </p:spTree>
    <p:extLst>
      <p:ext uri="{BB962C8B-B14F-4D97-AF65-F5344CB8AC3E}">
        <p14:creationId xmlns:p14="http://schemas.microsoft.com/office/powerpoint/2010/main" val="3590480450"/>
      </p:ext>
    </p:extLst>
  </p:cSld>
  <p:clrMapOvr>
    <a:masterClrMapping/>
  </p:clrMapOvr>
  <p:transition spd="med">
    <p:fad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236697" y="541684"/>
            <a:ext cx="6907197" cy="762765"/>
          </a:xfrm>
        </p:spPr>
        <p:txBody>
          <a:bodyPr/>
          <a:lstStyle/>
          <a:p>
            <a:pPr lvl="0" algn="ctr">
              <a:buNone/>
            </a:pPr>
            <a:r>
              <a:rPr lang="et-EE" sz="3200" b="1" dirty="0" smtClean="0">
                <a:solidFill>
                  <a:srgbClr val="002060"/>
                </a:solidFill>
              </a:rPr>
              <a:t>Olulised väljakutsed – koostöö ja sidusus</a:t>
            </a:r>
            <a:endParaRPr lang="en-GB" sz="3200" b="1" dirty="0">
              <a:solidFill>
                <a:srgbClr val="002060"/>
              </a:solidFill>
            </a:endParaRPr>
          </a:p>
        </p:txBody>
      </p:sp>
      <p:sp>
        <p:nvSpPr>
          <p:cNvPr id="3" name="Text Placeholder 2"/>
          <p:cNvSpPr txBox="1">
            <a:spLocks noGrp="1"/>
          </p:cNvSpPr>
          <p:nvPr>
            <p:ph type="body" idx="4294967295"/>
          </p:nvPr>
        </p:nvSpPr>
        <p:spPr>
          <a:xfrm>
            <a:off x="243045" y="1504095"/>
            <a:ext cx="6900849" cy="4536504"/>
          </a:xfrm>
        </p:spPr>
        <p:txBody>
          <a:bodyPr/>
          <a:lstStyle/>
          <a:p>
            <a:pPr marL="0" indent="0">
              <a:buNone/>
              <a:defRPr/>
            </a:pPr>
            <a:endParaRPr lang="et-EE" sz="1480" u="sng" dirty="0"/>
          </a:p>
          <a:p>
            <a:pPr marL="0" indent="0">
              <a:buNone/>
              <a:defRPr/>
            </a:pPr>
            <a:endParaRPr lang="et-EE" sz="1480" dirty="0"/>
          </a:p>
          <a:p>
            <a:pPr marL="253787" indent="-253787">
              <a:defRPr/>
            </a:pPr>
            <a:endParaRPr lang="et-EE" sz="1480" dirty="0"/>
          </a:p>
          <a:p>
            <a:pPr marL="253787" indent="-253787">
              <a:defRPr/>
            </a:pPr>
            <a:endParaRPr lang="et-EE" sz="1480" dirty="0"/>
          </a:p>
          <a:p>
            <a:pPr marL="253787" indent="-253787">
              <a:defRPr/>
            </a:pPr>
            <a:endParaRPr lang="et-EE" sz="1480" dirty="0"/>
          </a:p>
          <a:p>
            <a:pPr marL="0" indent="0">
              <a:buNone/>
              <a:defRPr/>
            </a:pPr>
            <a:endParaRPr lang="et-EE" sz="1480" dirty="0"/>
          </a:p>
          <a:p>
            <a:pPr marL="0" indent="0">
              <a:buNone/>
              <a:defRPr/>
            </a:pPr>
            <a:endParaRPr lang="en-GB" sz="1480" u="sng" dirty="0"/>
          </a:p>
          <a:p>
            <a:pPr marL="0" indent="0">
              <a:buNone/>
              <a:defRPr/>
            </a:pPr>
            <a:endParaRPr lang="et-EE" sz="1480" b="1" dirty="0"/>
          </a:p>
        </p:txBody>
      </p:sp>
      <p:pic>
        <p:nvPicPr>
          <p:cNvPr id="4" name="Picture 2"/>
          <p:cNvPicPr>
            <a:picLocks noChangeAspect="1"/>
          </p:cNvPicPr>
          <p:nvPr/>
        </p:nvPicPr>
        <p:blipFill>
          <a:blip r:embed="rId3"/>
          <a:srcRect/>
          <a:stretch>
            <a:fillRect/>
          </a:stretch>
        </p:blipFill>
        <p:spPr>
          <a:xfrm>
            <a:off x="7270769" y="889149"/>
            <a:ext cx="318976" cy="5061838"/>
          </a:xfrm>
          <a:prstGeom prst="rect">
            <a:avLst/>
          </a:prstGeom>
          <a:noFill/>
          <a:ln>
            <a:noFill/>
          </a:ln>
        </p:spPr>
      </p:pic>
      <p:sp>
        <p:nvSpPr>
          <p:cNvPr id="6" name="Ümarnurkne ristkülik 5"/>
          <p:cNvSpPr/>
          <p:nvPr/>
        </p:nvSpPr>
        <p:spPr>
          <a:xfrm>
            <a:off x="389212" y="2779933"/>
            <a:ext cx="1535897" cy="1015929"/>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t-EE" sz="2800" b="1" dirty="0" smtClean="0"/>
              <a:t>Koostöö</a:t>
            </a:r>
            <a:endParaRPr lang="en-GB" sz="2800" b="1" dirty="0"/>
          </a:p>
        </p:txBody>
      </p:sp>
      <p:sp>
        <p:nvSpPr>
          <p:cNvPr id="7" name="Ümarnurkne ristkülik 6"/>
          <p:cNvSpPr/>
          <p:nvPr/>
        </p:nvSpPr>
        <p:spPr>
          <a:xfrm>
            <a:off x="2503153" y="1893890"/>
            <a:ext cx="1802076" cy="1078135"/>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et-EE" sz="2000" b="1" dirty="0" smtClean="0"/>
              <a:t>Riiklikud sektorid</a:t>
            </a:r>
            <a:endParaRPr lang="en-GB" sz="2000" b="1" dirty="0"/>
          </a:p>
        </p:txBody>
      </p:sp>
      <p:sp>
        <p:nvSpPr>
          <p:cNvPr id="8" name="Ümarnurkne ristkülik 7"/>
          <p:cNvSpPr/>
          <p:nvPr/>
        </p:nvSpPr>
        <p:spPr>
          <a:xfrm>
            <a:off x="2521526" y="2844205"/>
            <a:ext cx="1768755" cy="1085005"/>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t-EE" sz="2000" b="1" dirty="0" smtClean="0"/>
              <a:t>RIIK – KOV - KOOL</a:t>
            </a:r>
            <a:endParaRPr lang="en-GB" sz="2000" b="1" dirty="0"/>
          </a:p>
        </p:txBody>
      </p:sp>
      <p:sp>
        <p:nvSpPr>
          <p:cNvPr id="9" name="Ümarnurkne ristkülik 8"/>
          <p:cNvSpPr/>
          <p:nvPr/>
        </p:nvSpPr>
        <p:spPr>
          <a:xfrm>
            <a:off x="2465441" y="3795862"/>
            <a:ext cx="1924608" cy="1703693"/>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t-EE" b="1" dirty="0" smtClean="0"/>
              <a:t>Koolijuhid õpetajad</a:t>
            </a:r>
            <a:r>
              <a:rPr lang="en-GB" b="1" dirty="0" smtClean="0"/>
              <a:t>  </a:t>
            </a:r>
            <a:r>
              <a:rPr lang="et-EE" b="1" dirty="0" smtClean="0"/>
              <a:t>tugispetsialistid </a:t>
            </a:r>
          </a:p>
          <a:p>
            <a:pPr algn="ctr"/>
            <a:r>
              <a:rPr lang="et-EE" b="1" dirty="0" smtClean="0"/>
              <a:t>lapsevanemad</a:t>
            </a:r>
            <a:endParaRPr lang="en-GB" b="1" dirty="0"/>
          </a:p>
        </p:txBody>
      </p:sp>
      <p:sp>
        <p:nvSpPr>
          <p:cNvPr id="10" name="Ümarnurkne ristkülik 9"/>
          <p:cNvSpPr/>
          <p:nvPr/>
        </p:nvSpPr>
        <p:spPr>
          <a:xfrm>
            <a:off x="4766874" y="1822459"/>
            <a:ext cx="1872198" cy="1148209"/>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t-EE" sz="1600" b="1" dirty="0" smtClean="0"/>
              <a:t>Haridus- sotsiaal ja tervishoiu teenuste sidusus.</a:t>
            </a:r>
            <a:endParaRPr lang="en-GB" sz="1600" b="1" dirty="0"/>
          </a:p>
          <a:p>
            <a:r>
              <a:rPr lang="et-EE" sz="1600" b="1" dirty="0" smtClean="0"/>
              <a:t>Rahastamine</a:t>
            </a:r>
            <a:endParaRPr lang="en-GB" sz="1600" b="1" dirty="0"/>
          </a:p>
        </p:txBody>
      </p:sp>
      <p:sp>
        <p:nvSpPr>
          <p:cNvPr id="11" name="Ümarnurkne ristkülik 10"/>
          <p:cNvSpPr/>
          <p:nvPr/>
        </p:nvSpPr>
        <p:spPr>
          <a:xfrm>
            <a:off x="4767942" y="3187346"/>
            <a:ext cx="1857248" cy="988345"/>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r>
              <a:rPr lang="et-EE" sz="1600" b="1" dirty="0" smtClean="0"/>
              <a:t>Visioon</a:t>
            </a:r>
            <a:endParaRPr lang="en-GB" sz="1600" b="1" dirty="0"/>
          </a:p>
          <a:p>
            <a:r>
              <a:rPr lang="et-EE" sz="1600" b="1" dirty="0" smtClean="0"/>
              <a:t>Aktsepteerimine</a:t>
            </a:r>
            <a:endParaRPr lang="en-GB" sz="1600" b="1" dirty="0"/>
          </a:p>
          <a:p>
            <a:r>
              <a:rPr lang="et-EE" sz="1600" b="1" dirty="0" smtClean="0"/>
              <a:t>Eestvedamine</a:t>
            </a:r>
          </a:p>
          <a:p>
            <a:r>
              <a:rPr lang="et-EE" sz="1600" b="1" dirty="0" smtClean="0"/>
              <a:t>Ressursid</a:t>
            </a:r>
            <a:endParaRPr lang="en-GB" sz="1600" b="1" dirty="0"/>
          </a:p>
        </p:txBody>
      </p:sp>
      <p:sp>
        <p:nvSpPr>
          <p:cNvPr id="12" name="Ümarnurkne ristkülik 11"/>
          <p:cNvSpPr/>
          <p:nvPr/>
        </p:nvSpPr>
        <p:spPr>
          <a:xfrm>
            <a:off x="4763261" y="4375337"/>
            <a:ext cx="1857250" cy="1176601"/>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endParaRPr lang="et-EE" sz="1332" dirty="0"/>
          </a:p>
          <a:p>
            <a:endParaRPr lang="et-EE" sz="1332" dirty="0"/>
          </a:p>
          <a:p>
            <a:endParaRPr lang="et-EE" sz="1332" b="1" dirty="0" smtClean="0"/>
          </a:p>
          <a:p>
            <a:r>
              <a:rPr lang="et-EE" sz="1600" b="1" dirty="0" smtClean="0"/>
              <a:t>Töötajate kvalifikatsioon</a:t>
            </a:r>
            <a:endParaRPr lang="en-GB" sz="1600" b="1" dirty="0"/>
          </a:p>
          <a:p>
            <a:r>
              <a:rPr lang="et-EE" sz="1600" b="1" dirty="0" smtClean="0"/>
              <a:t>Õppekava</a:t>
            </a:r>
            <a:endParaRPr lang="en-GB" sz="1600" b="1" dirty="0"/>
          </a:p>
          <a:p>
            <a:r>
              <a:rPr lang="et-EE" sz="1600" b="1" dirty="0" smtClean="0"/>
              <a:t>Hindamine</a:t>
            </a:r>
            <a:endParaRPr lang="en-GB" sz="1600" b="1" dirty="0"/>
          </a:p>
          <a:p>
            <a:endParaRPr lang="et-EE" sz="1332" dirty="0"/>
          </a:p>
          <a:p>
            <a:r>
              <a:rPr lang="et-EE" sz="1332" dirty="0"/>
              <a:t> </a:t>
            </a:r>
          </a:p>
          <a:p>
            <a:endParaRPr lang="et-EE" sz="1332" dirty="0"/>
          </a:p>
          <a:p>
            <a:endParaRPr lang="et-EE" sz="1332" dirty="0"/>
          </a:p>
        </p:txBody>
      </p:sp>
      <p:cxnSp>
        <p:nvCxnSpPr>
          <p:cNvPr id="14" name="Sirge noolkonnektor 13"/>
          <p:cNvCxnSpPr>
            <a:stCxn id="6" idx="3"/>
            <a:endCxn id="7" idx="1"/>
          </p:cNvCxnSpPr>
          <p:nvPr/>
        </p:nvCxnSpPr>
        <p:spPr>
          <a:xfrm flipV="1">
            <a:off x="1925109" y="2432958"/>
            <a:ext cx="578044" cy="854940"/>
          </a:xfrm>
          <a:prstGeom prst="straightConnector1">
            <a:avLst/>
          </a:prstGeom>
          <a:ln w="38100">
            <a:tailEnd type="triangle"/>
          </a:ln>
        </p:spPr>
        <p:style>
          <a:lnRef idx="3">
            <a:schemeClr val="accent6"/>
          </a:lnRef>
          <a:fillRef idx="0">
            <a:schemeClr val="accent6"/>
          </a:fillRef>
          <a:effectRef idx="2">
            <a:schemeClr val="accent6"/>
          </a:effectRef>
          <a:fontRef idx="minor">
            <a:schemeClr val="tx1"/>
          </a:fontRef>
        </p:style>
      </p:cxnSp>
      <p:cxnSp>
        <p:nvCxnSpPr>
          <p:cNvPr id="17" name="Sirge noolkonnektor 16"/>
          <p:cNvCxnSpPr>
            <a:stCxn id="6" idx="3"/>
            <a:endCxn id="8" idx="1"/>
          </p:cNvCxnSpPr>
          <p:nvPr/>
        </p:nvCxnSpPr>
        <p:spPr>
          <a:xfrm>
            <a:off x="1925109" y="3287898"/>
            <a:ext cx="596417" cy="98810"/>
          </a:xfrm>
          <a:prstGeom prst="straightConnector1">
            <a:avLst/>
          </a:prstGeom>
          <a:ln w="38100">
            <a:tailEnd type="triangle"/>
          </a:ln>
        </p:spPr>
        <p:style>
          <a:lnRef idx="3">
            <a:schemeClr val="accent6"/>
          </a:lnRef>
          <a:fillRef idx="0">
            <a:schemeClr val="accent6"/>
          </a:fillRef>
          <a:effectRef idx="2">
            <a:schemeClr val="accent6"/>
          </a:effectRef>
          <a:fontRef idx="minor">
            <a:schemeClr val="tx1"/>
          </a:fontRef>
        </p:style>
      </p:cxnSp>
      <p:cxnSp>
        <p:nvCxnSpPr>
          <p:cNvPr id="20" name="Sirge noolkonnektor 19"/>
          <p:cNvCxnSpPr>
            <a:stCxn id="6" idx="3"/>
            <a:endCxn id="9" idx="1"/>
          </p:cNvCxnSpPr>
          <p:nvPr/>
        </p:nvCxnSpPr>
        <p:spPr>
          <a:xfrm>
            <a:off x="1925109" y="3287898"/>
            <a:ext cx="540332" cy="1359811"/>
          </a:xfrm>
          <a:prstGeom prst="straightConnector1">
            <a:avLst/>
          </a:prstGeom>
          <a:ln w="38100">
            <a:tailEnd type="triangle"/>
          </a:ln>
        </p:spPr>
        <p:style>
          <a:lnRef idx="3">
            <a:schemeClr val="accent6"/>
          </a:lnRef>
          <a:fillRef idx="0">
            <a:schemeClr val="accent6"/>
          </a:fillRef>
          <a:effectRef idx="2">
            <a:schemeClr val="accent6"/>
          </a:effectRef>
          <a:fontRef idx="minor">
            <a:schemeClr val="tx1"/>
          </a:fontRef>
        </p:style>
      </p:cxnSp>
      <p:sp>
        <p:nvSpPr>
          <p:cNvPr id="44" name="Paremnool 43"/>
          <p:cNvSpPr/>
          <p:nvPr/>
        </p:nvSpPr>
        <p:spPr>
          <a:xfrm rot="20667636">
            <a:off x="4312765" y="2485156"/>
            <a:ext cx="463502" cy="45719"/>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t-EE"/>
          </a:p>
        </p:txBody>
      </p:sp>
      <p:sp>
        <p:nvSpPr>
          <p:cNvPr id="45" name="Paremnool 44"/>
          <p:cNvSpPr/>
          <p:nvPr/>
        </p:nvSpPr>
        <p:spPr>
          <a:xfrm>
            <a:off x="4317417" y="3511937"/>
            <a:ext cx="445844" cy="72928"/>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t-EE"/>
          </a:p>
        </p:txBody>
      </p:sp>
      <p:sp>
        <p:nvSpPr>
          <p:cNvPr id="47" name="Paremnool 46"/>
          <p:cNvSpPr/>
          <p:nvPr/>
        </p:nvSpPr>
        <p:spPr>
          <a:xfrm rot="1040443" flipV="1">
            <a:off x="4395055" y="4851065"/>
            <a:ext cx="342806" cy="85865"/>
          </a:xfrm>
          <a:prstGeom prst="rightArrow">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t-EE"/>
          </a:p>
        </p:txBody>
      </p:sp>
    </p:spTree>
    <p:extLst>
      <p:ext uri="{BB962C8B-B14F-4D97-AF65-F5344CB8AC3E}">
        <p14:creationId xmlns:p14="http://schemas.microsoft.com/office/powerpoint/2010/main" val="30907082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page9">
    <p:bg>
      <p:bgPr>
        <a:solidFill>
          <a:srgbClr val="41B6E6"/>
        </a:solidFill>
        <a:effectLst/>
      </p:bgPr>
    </p:bg>
    <p:spTree>
      <p:nvGrpSpPr>
        <p:cNvPr id="1" name=""/>
        <p:cNvGrpSpPr/>
        <p:nvPr/>
      </p:nvGrpSpPr>
      <p:grpSpPr>
        <a:xfrm>
          <a:off x="0" y="0"/>
          <a:ext cx="0" cy="0"/>
          <a:chOff x="0" y="0"/>
          <a:chExt cx="0" cy="0"/>
        </a:xfrm>
      </p:grpSpPr>
      <p:sp>
        <p:nvSpPr>
          <p:cNvPr id="2" name="Title 2"/>
          <p:cNvSpPr txBox="1">
            <a:spLocks noGrp="1"/>
          </p:cNvSpPr>
          <p:nvPr>
            <p:ph type="title" idx="4294967295"/>
          </p:nvPr>
        </p:nvSpPr>
        <p:spPr>
          <a:xfrm>
            <a:off x="539329" y="2412157"/>
            <a:ext cx="7704856" cy="2394292"/>
          </a:xfrm>
        </p:spPr>
        <p:txBody>
          <a:bodyPr anchor="t"/>
          <a:lstStyle/>
          <a:p>
            <a:pPr lvl="0" algn="ctr">
              <a:buNone/>
            </a:pPr>
            <a:r>
              <a:rPr lang="et-EE" sz="4000" b="1" i="1" dirty="0" smtClean="0">
                <a:solidFill>
                  <a:schemeClr val="tx1"/>
                </a:solidFill>
              </a:rPr>
              <a:t/>
            </a:r>
            <a:br>
              <a:rPr lang="et-EE" sz="4000" b="1" i="1" dirty="0" smtClean="0">
                <a:solidFill>
                  <a:schemeClr val="tx1"/>
                </a:solidFill>
              </a:rPr>
            </a:br>
            <a:r>
              <a:rPr lang="et-EE" sz="4000" b="1" i="1" dirty="0" smtClean="0">
                <a:solidFill>
                  <a:schemeClr val="tx1"/>
                </a:solidFill>
              </a:rPr>
              <a:t/>
            </a:r>
            <a:br>
              <a:rPr lang="et-EE" sz="4000" b="1" i="1" dirty="0" smtClean="0">
                <a:solidFill>
                  <a:schemeClr val="tx1"/>
                </a:solidFill>
              </a:rPr>
            </a:br>
            <a:r>
              <a:rPr lang="et-EE" sz="4000" b="1" i="1" dirty="0" smtClean="0">
                <a:solidFill>
                  <a:schemeClr val="tx1"/>
                </a:solidFill>
              </a:rPr>
              <a:t>Tänan!</a:t>
            </a:r>
            <a:endParaRPr lang="et-EE" sz="4000" b="1" i="1" dirty="0">
              <a:solidFill>
                <a:schemeClr val="tx1"/>
              </a:solidFill>
            </a:endParaRPr>
          </a:p>
        </p:txBody>
      </p:sp>
      <p:sp>
        <p:nvSpPr>
          <p:cNvPr id="3" name="TextBox 3"/>
          <p:cNvSpPr txBox="1"/>
          <p:nvPr/>
        </p:nvSpPr>
        <p:spPr>
          <a:xfrm>
            <a:off x="5147841" y="5418610"/>
            <a:ext cx="2951756" cy="1105240"/>
          </a:xfrm>
          <a:prstGeom prst="rect">
            <a:avLst/>
          </a:prstGeom>
          <a:noFill/>
          <a:ln>
            <a:noFill/>
          </a:ln>
        </p:spPr>
        <p:txBody>
          <a:bodyPr vert="horz" wrap="square" lIns="0" tIns="0" rIns="0" bIns="0" anchor="t" anchorCtr="0" compatLnSpc="1"/>
          <a:lstStyle/>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t-EE" sz="2400" b="1" dirty="0" smtClean="0">
                <a:solidFill>
                  <a:srgbClr val="FFFFFF"/>
                </a:solidFill>
                <a:latin typeface="Roboto Condensed" pitchFamily="18"/>
                <a:ea typeface="Microsoft YaHei" pitchFamily="2"/>
                <a:cs typeface="Mangal" pitchFamily="2"/>
              </a:rPr>
              <a:t>Tiina Kivirand</a:t>
            </a:r>
            <a:endParaRPr lang="et-EE" sz="2400" b="1" i="0" u="none" strike="noStrike" kern="1200" cap="none" spc="0" baseline="0" dirty="0">
              <a:solidFill>
                <a:srgbClr val="FFFFFF"/>
              </a:solidFill>
              <a:uFillTx/>
              <a:latin typeface="Roboto Condensed" pitchFamily="18"/>
              <a:ea typeface="Microsoft YaHei" pitchFamily="2"/>
              <a:cs typeface="Mangal" pitchFamily="2"/>
            </a:endParaRPr>
          </a:p>
          <a:p>
            <a:pPr marL="0" marR="0" lvl="0" indent="0" algn="l" defTabSz="914400" rtl="0" fontAlgn="auto" hangingPunct="0">
              <a:lnSpc>
                <a:spcPct val="100000"/>
              </a:lnSpc>
              <a:spcBef>
                <a:spcPts val="0"/>
              </a:spcBef>
              <a:spcAft>
                <a:spcPts val="0"/>
              </a:spcAft>
              <a:buNone/>
              <a:tabLst/>
              <a:defRPr sz="1800" b="0" i="0" u="none" strike="noStrike" kern="0" cap="none" spc="0" baseline="0">
                <a:solidFill>
                  <a:srgbClr val="000000"/>
                </a:solidFill>
                <a:uFillTx/>
              </a:defRPr>
            </a:pPr>
            <a:r>
              <a:rPr lang="et-EE" sz="2400" dirty="0" smtClean="0">
                <a:solidFill>
                  <a:srgbClr val="FFFFFF"/>
                </a:solidFill>
                <a:latin typeface="Roboto Condensed" pitchFamily="18"/>
                <a:ea typeface="Microsoft YaHei" pitchFamily="2"/>
                <a:cs typeface="Mangal" pitchFamily="2"/>
                <a:hlinkClick r:id="rId3"/>
              </a:rPr>
              <a:t>Tiina.Kivirand@hm.ee</a:t>
            </a:r>
            <a:r>
              <a:rPr lang="et-EE" sz="2400" dirty="0" smtClean="0">
                <a:solidFill>
                  <a:srgbClr val="FFFFFF"/>
                </a:solidFill>
                <a:latin typeface="Roboto Condensed" pitchFamily="18"/>
                <a:ea typeface="Microsoft YaHei" pitchFamily="2"/>
                <a:cs typeface="Mangal" pitchFamily="2"/>
              </a:rPr>
              <a:t> </a:t>
            </a:r>
            <a:endParaRPr lang="et-EE" sz="2400" b="0" i="0" u="none" strike="noStrike" kern="1200" cap="none" spc="0" baseline="0" dirty="0">
              <a:solidFill>
                <a:srgbClr val="FFFFFF"/>
              </a:solidFill>
              <a:uFillTx/>
              <a:latin typeface="Roboto Condensed" pitchFamily="18"/>
              <a:ea typeface="Microsoft YaHei" pitchFamily="2"/>
              <a:cs typeface="Mangal" pitchFamily="2"/>
            </a:endParaRPr>
          </a:p>
        </p:txBody>
      </p:sp>
      <p:sp>
        <p:nvSpPr>
          <p:cNvPr id="4" name="Rectangle 7"/>
          <p:cNvSpPr/>
          <p:nvPr/>
        </p:nvSpPr>
        <p:spPr>
          <a:xfrm>
            <a:off x="0" y="0"/>
            <a:ext cx="9000000" cy="1799996"/>
          </a:xfrm>
          <a:prstGeom prst="rect">
            <a:avLst/>
          </a:prstGeom>
          <a:solidFill>
            <a:srgbClr val="FFFFFF"/>
          </a:solidFill>
          <a:ln>
            <a:noFill/>
            <a:prstDash val="solid"/>
          </a:ln>
        </p:spPr>
        <p:txBody>
          <a:bodyPr vert="horz" wrap="square" lIns="91440" tIns="45720" rIns="91440" bIns="45720" anchor="ctr" anchorCtr="1" compatLnSpc="1"/>
          <a:lstStyle/>
          <a:p>
            <a:pPr marL="0" marR="0" lvl="0" indent="0" algn="ct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t-EE" sz="1800" b="0" i="0" u="none" strike="noStrike" kern="1200" cap="none" spc="0" baseline="0">
              <a:solidFill>
                <a:srgbClr val="FFFFFF"/>
              </a:solidFill>
              <a:uFillTx/>
              <a:latin typeface="Calibri"/>
            </a:endParaRPr>
          </a:p>
        </p:txBody>
      </p:sp>
      <p:pic>
        <p:nvPicPr>
          <p:cNvPr id="5" name="Picture 6"/>
          <p:cNvPicPr>
            <a:picLocks noChangeAspect="1"/>
          </p:cNvPicPr>
          <p:nvPr/>
        </p:nvPicPr>
        <p:blipFill>
          <a:blip r:embed="rId4"/>
          <a:stretch>
            <a:fillRect/>
          </a:stretch>
        </p:blipFill>
        <p:spPr>
          <a:xfrm>
            <a:off x="367195" y="215999"/>
            <a:ext cx="3464999" cy="1386001"/>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txBox="1">
            <a:spLocks noGrp="1"/>
          </p:cNvSpPr>
          <p:nvPr>
            <p:ph type="body" idx="4294967295"/>
          </p:nvPr>
        </p:nvSpPr>
        <p:spPr>
          <a:xfrm>
            <a:off x="323305" y="1044005"/>
            <a:ext cx="7560840" cy="4968875"/>
          </a:xfrm>
        </p:spPr>
        <p:txBody>
          <a:bodyPr/>
          <a:lstStyle/>
          <a:p>
            <a:pPr marL="108000" indent="0">
              <a:spcAft>
                <a:spcPts val="0"/>
              </a:spcAft>
              <a:buNone/>
            </a:pPr>
            <a:r>
              <a:rPr lang="et-EE" sz="4400" b="1" dirty="0" smtClean="0">
                <a:solidFill>
                  <a:schemeClr val="accent1">
                    <a:lumMod val="50000"/>
                  </a:schemeClr>
                </a:solidFill>
              </a:rPr>
              <a:t>     </a:t>
            </a:r>
          </a:p>
          <a:p>
            <a:pPr marL="108000" indent="0">
              <a:spcAft>
                <a:spcPts val="0"/>
              </a:spcAft>
              <a:buNone/>
            </a:pPr>
            <a:endParaRPr lang="et-EE" sz="4400" b="1" dirty="0">
              <a:solidFill>
                <a:schemeClr val="accent1">
                  <a:lumMod val="50000"/>
                </a:schemeClr>
              </a:solidFill>
            </a:endParaRPr>
          </a:p>
          <a:p>
            <a:pPr marL="108000" indent="0" algn="ctr">
              <a:spcAft>
                <a:spcPts val="0"/>
              </a:spcAft>
              <a:buNone/>
            </a:pPr>
            <a:r>
              <a:rPr lang="et-EE" sz="4400" b="1" dirty="0" smtClean="0">
                <a:solidFill>
                  <a:schemeClr val="accent1">
                    <a:lumMod val="50000"/>
                  </a:schemeClr>
                </a:solidFill>
              </a:rPr>
              <a:t>HEV õpilaste õppekorralduse      hetkeseis Eestis</a:t>
            </a:r>
            <a:endParaRPr lang="et-EE" sz="4400" b="1" dirty="0">
              <a:solidFill>
                <a:schemeClr val="accent1">
                  <a:lumMod val="50000"/>
                </a:schemeClr>
              </a:solidFill>
            </a:endParaRPr>
          </a:p>
        </p:txBody>
      </p:sp>
      <p:pic>
        <p:nvPicPr>
          <p:cNvPr id="4" name="Picture 2"/>
          <p:cNvPicPr>
            <a:picLocks noChangeAspect="1"/>
          </p:cNvPicPr>
          <p:nvPr/>
        </p:nvPicPr>
        <p:blipFill>
          <a:blip r:embed="rId3"/>
          <a:srcRect/>
          <a:stretch>
            <a:fillRect/>
          </a:stretch>
        </p:blipFill>
        <p:spPr>
          <a:xfrm>
            <a:off x="8244184" y="0"/>
            <a:ext cx="431029" cy="6839995"/>
          </a:xfrm>
          <a:prstGeom prst="rect">
            <a:avLst/>
          </a:prstGeom>
          <a:noFill/>
          <a:ln>
            <a:noFill/>
          </a:ln>
        </p:spPr>
      </p:pic>
    </p:spTree>
    <p:extLst>
      <p:ext uri="{BB962C8B-B14F-4D97-AF65-F5344CB8AC3E}">
        <p14:creationId xmlns:p14="http://schemas.microsoft.com/office/powerpoint/2010/main" val="38922038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8" y="301322"/>
            <a:ext cx="7596171" cy="958707"/>
          </a:xfrm>
        </p:spPr>
        <p:txBody>
          <a:bodyPr/>
          <a:lstStyle/>
          <a:p>
            <a:pPr lvl="0">
              <a:buNone/>
            </a:pPr>
            <a:r>
              <a:rPr lang="et-EE" sz="3600" b="1" dirty="0" smtClean="0">
                <a:solidFill>
                  <a:srgbClr val="002060"/>
                </a:solidFill>
              </a:rPr>
              <a:t>Eriõppel olevate õpilaste jaotus 2014/15</a:t>
            </a:r>
            <a:endParaRPr lang="et-EE" sz="3600" b="1" dirty="0">
              <a:solidFill>
                <a:srgbClr val="002060"/>
              </a:solidFill>
            </a:endParaRPr>
          </a:p>
        </p:txBody>
      </p:sp>
      <p:sp>
        <p:nvSpPr>
          <p:cNvPr id="3" name="Text Placeholder 2"/>
          <p:cNvSpPr txBox="1">
            <a:spLocks noGrp="1"/>
          </p:cNvSpPr>
          <p:nvPr>
            <p:ph type="body" idx="4294967295"/>
          </p:nvPr>
        </p:nvSpPr>
        <p:spPr>
          <a:xfrm>
            <a:off x="359983" y="1476053"/>
            <a:ext cx="7596171" cy="4968551"/>
          </a:xfrm>
          <a:ln w="28575"/>
        </p:spPr>
        <p:txBody>
          <a:bodyPr/>
          <a:lstStyle/>
          <a:p>
            <a:endParaRPr lang="et-EE" sz="2400" dirty="0" smtClean="0">
              <a:solidFill>
                <a:schemeClr val="tx1"/>
              </a:solidFill>
            </a:endParaRPr>
          </a:p>
          <a:p>
            <a:endParaRPr lang="et-EE" sz="2400" u="sng" dirty="0" smtClean="0">
              <a:solidFill>
                <a:schemeClr val="tx1"/>
              </a:solidFill>
            </a:endParaRPr>
          </a:p>
          <a:p>
            <a:pPr lvl="0">
              <a:buFont typeface="Wingdings" panose="05000000000000000000" pitchFamily="2" charset="2"/>
              <a:buChar char="Ø"/>
            </a:pPr>
            <a:endParaRPr lang="et-EE" sz="1600" dirty="0" smtClean="0">
              <a:solidFill>
                <a:srgbClr val="FF0000"/>
              </a:solidFill>
            </a:endParaRPr>
          </a:p>
          <a:p>
            <a:pPr marL="108000" indent="0">
              <a:buNone/>
            </a:pPr>
            <a:endParaRPr lang="et-EE" sz="2400" dirty="0" smtClean="0">
              <a:solidFill>
                <a:schemeClr val="tx1"/>
              </a:solidFill>
            </a:endParaRPr>
          </a:p>
        </p:txBody>
      </p:sp>
      <p:pic>
        <p:nvPicPr>
          <p:cNvPr id="4" name="Picture 2"/>
          <p:cNvPicPr>
            <a:picLocks noChangeAspect="1"/>
          </p:cNvPicPr>
          <p:nvPr/>
        </p:nvPicPr>
        <p:blipFill>
          <a:blip r:embed="rId3"/>
          <a:srcRect/>
          <a:stretch>
            <a:fillRect/>
          </a:stretch>
        </p:blipFill>
        <p:spPr>
          <a:xfrm>
            <a:off x="8244184" y="0"/>
            <a:ext cx="431029" cy="6839995"/>
          </a:xfrm>
          <a:prstGeom prst="rect">
            <a:avLst/>
          </a:prstGeom>
          <a:noFill/>
          <a:ln>
            <a:noFill/>
          </a:ln>
        </p:spPr>
      </p:pic>
      <p:graphicFrame>
        <p:nvGraphicFramePr>
          <p:cNvPr id="5" name="Tabel 4"/>
          <p:cNvGraphicFramePr>
            <a:graphicFrameLocks noGrp="1"/>
          </p:cNvGraphicFramePr>
          <p:nvPr>
            <p:extLst>
              <p:ext uri="{D42A27DB-BD31-4B8C-83A1-F6EECF244321}">
                <p14:modId xmlns:p14="http://schemas.microsoft.com/office/powerpoint/2010/main" val="3928411896"/>
              </p:ext>
            </p:extLst>
          </p:nvPr>
        </p:nvGraphicFramePr>
        <p:xfrm>
          <a:off x="1187401" y="1836093"/>
          <a:ext cx="5904657" cy="4327814"/>
        </p:xfrm>
        <a:graphic>
          <a:graphicData uri="http://schemas.openxmlformats.org/drawingml/2006/table">
            <a:tbl>
              <a:tblPr firstRow="1" firstCol="1" bandRow="1">
                <a:tableStyleId>{5940675A-B579-460E-94D1-54222C63F5DA}</a:tableStyleId>
              </a:tblPr>
              <a:tblGrid>
                <a:gridCol w="1762603"/>
                <a:gridCol w="1379113"/>
                <a:gridCol w="1203089"/>
                <a:gridCol w="1559852"/>
              </a:tblGrid>
              <a:tr h="747206">
                <a:tc gridSpan="3">
                  <a:txBody>
                    <a:bodyPr/>
                    <a:lstStyle/>
                    <a:p>
                      <a:pPr algn="ctr">
                        <a:lnSpc>
                          <a:spcPts val="1190"/>
                        </a:lnSpc>
                        <a:spcAft>
                          <a:spcPts val="0"/>
                        </a:spcAft>
                      </a:pPr>
                      <a:endParaRPr lang="et-EE" sz="2400" b="1" kern="50" dirty="0" smtClean="0">
                        <a:effectLst/>
                      </a:endParaRPr>
                    </a:p>
                    <a:p>
                      <a:pPr algn="ctr">
                        <a:lnSpc>
                          <a:spcPts val="1190"/>
                        </a:lnSpc>
                        <a:spcAft>
                          <a:spcPts val="0"/>
                        </a:spcAft>
                      </a:pPr>
                      <a:r>
                        <a:rPr lang="et-EE" sz="2400" b="1" kern="50" dirty="0" smtClean="0">
                          <a:solidFill>
                            <a:schemeClr val="accent5">
                              <a:lumMod val="50000"/>
                            </a:schemeClr>
                          </a:solidFill>
                          <a:effectLst/>
                        </a:rPr>
                        <a:t>Erikoolis</a:t>
                      </a:r>
                      <a:endParaRPr lang="et-EE" sz="2400" b="1" kern="50" dirty="0">
                        <a:solidFill>
                          <a:schemeClr val="accent5">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6">
                        <a:lumMod val="20000"/>
                        <a:lumOff val="80000"/>
                      </a:schemeClr>
                    </a:solidFill>
                  </a:tcPr>
                </a:tc>
                <a:tc hMerge="1">
                  <a:txBody>
                    <a:bodyPr/>
                    <a:lstStyle/>
                    <a:p>
                      <a:endParaRPr lang="et-EE"/>
                    </a:p>
                  </a:txBody>
                  <a:tcPr/>
                </a:tc>
                <a:tc hMerge="1">
                  <a:txBody>
                    <a:bodyPr/>
                    <a:lstStyle/>
                    <a:p>
                      <a:endParaRPr lang="et-EE"/>
                    </a:p>
                  </a:txBody>
                  <a:tcPr/>
                </a:tc>
                <a:tc>
                  <a:txBody>
                    <a:bodyPr/>
                    <a:lstStyle/>
                    <a:p>
                      <a:pPr algn="just">
                        <a:lnSpc>
                          <a:spcPts val="1190"/>
                        </a:lnSpc>
                        <a:spcAft>
                          <a:spcPts val="0"/>
                        </a:spcAft>
                      </a:pPr>
                      <a:endParaRPr lang="et-EE" sz="2400" b="1" kern="50" dirty="0" smtClean="0">
                        <a:effectLst/>
                      </a:endParaRPr>
                    </a:p>
                    <a:p>
                      <a:pPr algn="just">
                        <a:lnSpc>
                          <a:spcPts val="1190"/>
                        </a:lnSpc>
                        <a:spcAft>
                          <a:spcPts val="0"/>
                        </a:spcAft>
                      </a:pPr>
                      <a:r>
                        <a:rPr lang="et-EE" sz="2400" b="1" kern="50" dirty="0" smtClean="0">
                          <a:effectLst/>
                        </a:rPr>
                        <a:t>Õpilaste </a:t>
                      </a:r>
                    </a:p>
                    <a:p>
                      <a:pPr algn="just">
                        <a:lnSpc>
                          <a:spcPts val="1190"/>
                        </a:lnSpc>
                        <a:spcAft>
                          <a:spcPts val="0"/>
                        </a:spcAft>
                      </a:pPr>
                      <a:endParaRPr lang="et-EE" sz="2400" b="1" kern="50" dirty="0" smtClean="0">
                        <a:effectLst/>
                      </a:endParaRPr>
                    </a:p>
                    <a:p>
                      <a:pPr algn="just">
                        <a:lnSpc>
                          <a:spcPts val="1190"/>
                        </a:lnSpc>
                        <a:spcAft>
                          <a:spcPts val="0"/>
                        </a:spcAft>
                      </a:pPr>
                      <a:r>
                        <a:rPr lang="et-EE" sz="2400" b="1" kern="50" dirty="0" smtClean="0">
                          <a:effectLst/>
                        </a:rPr>
                        <a:t>arv</a:t>
                      </a:r>
                      <a:endParaRPr lang="et-EE" sz="2400" b="1" kern="5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6">
                        <a:lumMod val="20000"/>
                        <a:lumOff val="80000"/>
                      </a:schemeClr>
                    </a:solidFill>
                  </a:tcPr>
                </a:tc>
              </a:tr>
              <a:tr h="843443">
                <a:tc>
                  <a:txBody>
                    <a:bodyPr/>
                    <a:lstStyle/>
                    <a:p>
                      <a:pPr marL="457200">
                        <a:lnSpc>
                          <a:spcPct val="115000"/>
                        </a:lnSpc>
                        <a:spcAft>
                          <a:spcPts val="0"/>
                        </a:spcAft>
                      </a:pPr>
                      <a:r>
                        <a:rPr lang="et-EE" sz="2400" b="1" dirty="0">
                          <a:effectLst/>
                        </a:rPr>
                        <a:t> </a:t>
                      </a:r>
                      <a:r>
                        <a:rPr lang="et-EE" sz="2400" b="1" kern="50" dirty="0" smtClean="0">
                          <a:effectLst/>
                        </a:rPr>
                        <a:t>Riik</a:t>
                      </a:r>
                      <a:endParaRPr lang="et-EE" sz="2400" b="1" kern="5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3">
                        <a:lumMod val="20000"/>
                        <a:lumOff val="80000"/>
                      </a:schemeClr>
                    </a:solidFill>
                  </a:tcPr>
                </a:tc>
                <a:tc>
                  <a:txBody>
                    <a:bodyPr/>
                    <a:lstStyle/>
                    <a:p>
                      <a:pPr algn="l">
                        <a:lnSpc>
                          <a:spcPts val="1190"/>
                        </a:lnSpc>
                        <a:spcAft>
                          <a:spcPts val="0"/>
                        </a:spcAft>
                      </a:pPr>
                      <a:r>
                        <a:rPr lang="et-EE" sz="2400" b="1" kern="50" dirty="0">
                          <a:effectLst/>
                        </a:rPr>
                        <a:t> </a:t>
                      </a:r>
                    </a:p>
                    <a:p>
                      <a:pPr algn="just">
                        <a:lnSpc>
                          <a:spcPts val="1190"/>
                        </a:lnSpc>
                        <a:spcAft>
                          <a:spcPts val="0"/>
                        </a:spcAft>
                      </a:pPr>
                      <a:r>
                        <a:rPr lang="et-EE" sz="2400" b="1" kern="50" dirty="0">
                          <a:effectLst/>
                        </a:rPr>
                        <a:t>KOV</a:t>
                      </a:r>
                      <a:endParaRPr lang="et-EE" sz="2400" b="1" kern="5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3">
                        <a:lumMod val="20000"/>
                        <a:lumOff val="80000"/>
                      </a:schemeClr>
                    </a:solidFill>
                  </a:tcPr>
                </a:tc>
                <a:tc>
                  <a:txBody>
                    <a:bodyPr/>
                    <a:lstStyle/>
                    <a:p>
                      <a:pPr algn="l">
                        <a:lnSpc>
                          <a:spcPts val="1190"/>
                        </a:lnSpc>
                        <a:spcAft>
                          <a:spcPts val="0"/>
                        </a:spcAft>
                      </a:pPr>
                      <a:r>
                        <a:rPr lang="et-EE" sz="2400" b="1" kern="50" dirty="0">
                          <a:effectLst/>
                        </a:rPr>
                        <a:t> </a:t>
                      </a:r>
                    </a:p>
                    <a:p>
                      <a:pPr algn="just">
                        <a:lnSpc>
                          <a:spcPts val="1190"/>
                        </a:lnSpc>
                        <a:spcAft>
                          <a:spcPts val="0"/>
                        </a:spcAft>
                      </a:pPr>
                      <a:r>
                        <a:rPr lang="et-EE" sz="2400" b="1" kern="50" dirty="0">
                          <a:effectLst/>
                        </a:rPr>
                        <a:t>ERA</a:t>
                      </a:r>
                      <a:endParaRPr lang="et-EE" sz="2400" b="1" kern="5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solidFill>
                      <a:schemeClr val="accent3">
                        <a:lumMod val="20000"/>
                        <a:lumOff val="80000"/>
                      </a:schemeClr>
                    </a:solidFill>
                  </a:tcPr>
                </a:tc>
                <a:tc rowSpan="2">
                  <a:txBody>
                    <a:bodyPr/>
                    <a:lstStyle/>
                    <a:p>
                      <a:pPr algn="just">
                        <a:lnSpc>
                          <a:spcPts val="1190"/>
                        </a:lnSpc>
                        <a:spcAft>
                          <a:spcPts val="0"/>
                        </a:spcAft>
                      </a:pPr>
                      <a:r>
                        <a:rPr lang="et-EE" sz="2400" b="1" kern="50" dirty="0">
                          <a:effectLst/>
                        </a:rPr>
                        <a:t> </a:t>
                      </a:r>
                    </a:p>
                    <a:p>
                      <a:pPr algn="just">
                        <a:lnSpc>
                          <a:spcPts val="1190"/>
                        </a:lnSpc>
                        <a:spcAft>
                          <a:spcPts val="0"/>
                        </a:spcAft>
                      </a:pPr>
                      <a:r>
                        <a:rPr lang="et-EE" sz="2400" b="1" kern="50" dirty="0">
                          <a:effectLst/>
                        </a:rPr>
                        <a:t> </a:t>
                      </a:r>
                    </a:p>
                    <a:p>
                      <a:pPr algn="just">
                        <a:lnSpc>
                          <a:spcPts val="1190"/>
                        </a:lnSpc>
                        <a:spcAft>
                          <a:spcPts val="0"/>
                        </a:spcAft>
                      </a:pPr>
                      <a:r>
                        <a:rPr lang="et-EE" sz="2400" b="1" kern="50" dirty="0">
                          <a:effectLst/>
                        </a:rPr>
                        <a:t> </a:t>
                      </a:r>
                    </a:p>
                    <a:p>
                      <a:pPr algn="just">
                        <a:lnSpc>
                          <a:spcPts val="1190"/>
                        </a:lnSpc>
                        <a:spcAft>
                          <a:spcPts val="0"/>
                        </a:spcAft>
                      </a:pPr>
                      <a:endParaRPr lang="et-EE" sz="2400" b="1" kern="50" dirty="0" smtClean="0">
                        <a:effectLst/>
                      </a:endParaRPr>
                    </a:p>
                    <a:p>
                      <a:pPr algn="just">
                        <a:lnSpc>
                          <a:spcPts val="1190"/>
                        </a:lnSpc>
                        <a:spcAft>
                          <a:spcPts val="0"/>
                        </a:spcAft>
                      </a:pPr>
                      <a:endParaRPr lang="et-EE" sz="2400" b="1" kern="50" dirty="0" smtClean="0">
                        <a:effectLst/>
                      </a:endParaRPr>
                    </a:p>
                    <a:p>
                      <a:pPr algn="just">
                        <a:lnSpc>
                          <a:spcPts val="1190"/>
                        </a:lnSpc>
                        <a:spcAft>
                          <a:spcPts val="0"/>
                        </a:spcAft>
                      </a:pPr>
                      <a:endParaRPr lang="et-EE" sz="2400" b="1" kern="50" dirty="0" smtClean="0">
                        <a:effectLst/>
                      </a:endParaRPr>
                    </a:p>
                    <a:p>
                      <a:pPr algn="just">
                        <a:lnSpc>
                          <a:spcPts val="1190"/>
                        </a:lnSpc>
                        <a:spcAft>
                          <a:spcPts val="0"/>
                        </a:spcAft>
                      </a:pPr>
                      <a:endParaRPr lang="et-EE" sz="2400" b="1" kern="50" dirty="0" smtClean="0">
                        <a:effectLst/>
                      </a:endParaRPr>
                    </a:p>
                    <a:p>
                      <a:pPr algn="just">
                        <a:lnSpc>
                          <a:spcPts val="1190"/>
                        </a:lnSpc>
                        <a:spcAft>
                          <a:spcPts val="0"/>
                        </a:spcAft>
                      </a:pPr>
                      <a:r>
                        <a:rPr lang="et-EE" sz="2400" b="1" kern="50" dirty="0" smtClean="0">
                          <a:effectLst/>
                        </a:rPr>
                        <a:t>      3262</a:t>
                      </a:r>
                      <a:endParaRPr lang="et-EE" sz="2400" b="1" kern="5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r>
              <a:tr h="1017839">
                <a:tc>
                  <a:txBody>
                    <a:bodyPr/>
                    <a:lstStyle/>
                    <a:p>
                      <a:pPr algn="just">
                        <a:lnSpc>
                          <a:spcPts val="1190"/>
                        </a:lnSpc>
                        <a:spcAft>
                          <a:spcPts val="0"/>
                        </a:spcAft>
                      </a:pPr>
                      <a:endParaRPr lang="et-EE" sz="2400" b="1" kern="50" dirty="0" smtClean="0">
                        <a:effectLst/>
                      </a:endParaRPr>
                    </a:p>
                    <a:p>
                      <a:pPr algn="just">
                        <a:lnSpc>
                          <a:spcPts val="1190"/>
                        </a:lnSpc>
                        <a:spcAft>
                          <a:spcPts val="0"/>
                        </a:spcAft>
                      </a:pPr>
                      <a:endParaRPr lang="et-EE" sz="2400" b="1" kern="50" dirty="0" smtClean="0">
                        <a:effectLst/>
                      </a:endParaRPr>
                    </a:p>
                    <a:p>
                      <a:pPr algn="just">
                        <a:lnSpc>
                          <a:spcPts val="1190"/>
                        </a:lnSpc>
                        <a:spcAft>
                          <a:spcPts val="0"/>
                        </a:spcAft>
                      </a:pPr>
                      <a:r>
                        <a:rPr lang="et-EE" sz="2400" b="1" kern="50" dirty="0" smtClean="0">
                          <a:effectLst/>
                        </a:rPr>
                        <a:t>       </a:t>
                      </a:r>
                    </a:p>
                    <a:p>
                      <a:pPr algn="just">
                        <a:lnSpc>
                          <a:spcPts val="1190"/>
                        </a:lnSpc>
                        <a:spcAft>
                          <a:spcPts val="0"/>
                        </a:spcAft>
                      </a:pPr>
                      <a:r>
                        <a:rPr lang="et-EE" sz="2400" b="1" kern="50" dirty="0" smtClean="0">
                          <a:effectLst/>
                        </a:rPr>
                        <a:t>        </a:t>
                      </a:r>
                    </a:p>
                    <a:p>
                      <a:pPr algn="just">
                        <a:lnSpc>
                          <a:spcPts val="1190"/>
                        </a:lnSpc>
                        <a:spcAft>
                          <a:spcPts val="0"/>
                        </a:spcAft>
                      </a:pPr>
                      <a:r>
                        <a:rPr lang="et-EE" sz="2400" b="1" kern="50" dirty="0" smtClean="0">
                          <a:effectLst/>
                        </a:rPr>
                        <a:t>       1566</a:t>
                      </a:r>
                      <a:endParaRPr lang="et-EE" sz="2400" b="1" kern="5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a:txBody>
                    <a:bodyPr/>
                    <a:lstStyle/>
                    <a:p>
                      <a:pPr marL="457200">
                        <a:lnSpc>
                          <a:spcPct val="115000"/>
                        </a:lnSpc>
                        <a:spcAft>
                          <a:spcPts val="0"/>
                        </a:spcAft>
                      </a:pPr>
                      <a:endParaRPr lang="et-EE" sz="2400" b="1" dirty="0" smtClean="0">
                        <a:effectLst/>
                      </a:endParaRPr>
                    </a:p>
                    <a:p>
                      <a:pPr marL="457200">
                        <a:lnSpc>
                          <a:spcPct val="115000"/>
                        </a:lnSpc>
                        <a:spcAft>
                          <a:spcPts val="0"/>
                        </a:spcAft>
                      </a:pPr>
                      <a:r>
                        <a:rPr lang="et-EE" sz="2400" b="1" dirty="0" smtClean="0">
                          <a:effectLst/>
                        </a:rPr>
                        <a:t>1575</a:t>
                      </a:r>
                      <a:endParaRPr lang="et-EE"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457200">
                        <a:lnSpc>
                          <a:spcPct val="115000"/>
                        </a:lnSpc>
                        <a:spcAft>
                          <a:spcPts val="0"/>
                        </a:spcAft>
                      </a:pPr>
                      <a:endParaRPr lang="et-EE" sz="2400" b="1" dirty="0" smtClean="0">
                        <a:effectLst/>
                      </a:endParaRPr>
                    </a:p>
                    <a:p>
                      <a:pPr marL="457200">
                        <a:lnSpc>
                          <a:spcPct val="115000"/>
                        </a:lnSpc>
                        <a:spcAft>
                          <a:spcPts val="0"/>
                        </a:spcAft>
                      </a:pPr>
                      <a:r>
                        <a:rPr lang="et-EE" sz="2400" b="1" dirty="0" smtClean="0">
                          <a:effectLst/>
                        </a:rPr>
                        <a:t>121</a:t>
                      </a:r>
                      <a:endParaRPr lang="et-EE" sz="2400" b="1"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vMerge="1">
                  <a:txBody>
                    <a:bodyPr/>
                    <a:lstStyle/>
                    <a:p>
                      <a:endParaRPr lang="et-EE"/>
                    </a:p>
                  </a:txBody>
                  <a:tcPr/>
                </a:tc>
              </a:tr>
              <a:tr h="710596">
                <a:tc gridSpan="3">
                  <a:txBody>
                    <a:bodyPr/>
                    <a:lstStyle/>
                    <a:p>
                      <a:pPr algn="just">
                        <a:lnSpc>
                          <a:spcPts val="1190"/>
                        </a:lnSpc>
                        <a:spcAft>
                          <a:spcPts val="0"/>
                        </a:spcAft>
                      </a:pPr>
                      <a:endParaRPr lang="et-EE" sz="2400" b="1" kern="50" dirty="0" smtClean="0">
                        <a:effectLst/>
                      </a:endParaRPr>
                    </a:p>
                    <a:p>
                      <a:pPr algn="just">
                        <a:lnSpc>
                          <a:spcPts val="1190"/>
                        </a:lnSpc>
                        <a:spcAft>
                          <a:spcPts val="0"/>
                        </a:spcAft>
                      </a:pPr>
                      <a:r>
                        <a:rPr lang="et-EE" sz="2400" b="1" kern="50" dirty="0" smtClean="0">
                          <a:solidFill>
                            <a:schemeClr val="accent5">
                              <a:lumMod val="50000"/>
                            </a:schemeClr>
                          </a:solidFill>
                          <a:effectLst/>
                        </a:rPr>
                        <a:t>Tavakooli </a:t>
                      </a:r>
                      <a:r>
                        <a:rPr lang="et-EE" sz="2400" b="1" kern="50" dirty="0">
                          <a:solidFill>
                            <a:schemeClr val="accent5">
                              <a:lumMod val="50000"/>
                            </a:schemeClr>
                          </a:solidFill>
                          <a:effectLst/>
                        </a:rPr>
                        <a:t>eriklassis</a:t>
                      </a:r>
                      <a:endParaRPr lang="et-EE" sz="2400" b="1" kern="50" dirty="0">
                        <a:solidFill>
                          <a:schemeClr val="accent5">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hMerge="1">
                  <a:txBody>
                    <a:bodyPr/>
                    <a:lstStyle/>
                    <a:p>
                      <a:endParaRPr lang="et-EE"/>
                    </a:p>
                  </a:txBody>
                  <a:tcPr/>
                </a:tc>
                <a:tc hMerge="1">
                  <a:txBody>
                    <a:bodyPr/>
                    <a:lstStyle/>
                    <a:p>
                      <a:endParaRPr lang="et-EE"/>
                    </a:p>
                  </a:txBody>
                  <a:tcPr/>
                </a:tc>
                <a:tc>
                  <a:txBody>
                    <a:bodyPr/>
                    <a:lstStyle/>
                    <a:p>
                      <a:pPr algn="just">
                        <a:lnSpc>
                          <a:spcPts val="1190"/>
                        </a:lnSpc>
                        <a:spcAft>
                          <a:spcPts val="0"/>
                        </a:spcAft>
                      </a:pPr>
                      <a:endParaRPr lang="et-EE" sz="2400" b="1" kern="50" dirty="0" smtClean="0">
                        <a:effectLst/>
                      </a:endParaRPr>
                    </a:p>
                    <a:p>
                      <a:pPr algn="just">
                        <a:lnSpc>
                          <a:spcPts val="1190"/>
                        </a:lnSpc>
                        <a:spcAft>
                          <a:spcPts val="0"/>
                        </a:spcAft>
                      </a:pPr>
                      <a:r>
                        <a:rPr lang="et-EE" sz="2400" b="1" kern="50" dirty="0" smtClean="0">
                          <a:effectLst/>
                        </a:rPr>
                        <a:t>   2471</a:t>
                      </a:r>
                      <a:endParaRPr lang="et-EE" sz="2400" b="1" kern="5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r>
              <a:tr h="625940">
                <a:tc gridSpan="3">
                  <a:txBody>
                    <a:bodyPr/>
                    <a:lstStyle/>
                    <a:p>
                      <a:pPr algn="just">
                        <a:lnSpc>
                          <a:spcPts val="1190"/>
                        </a:lnSpc>
                        <a:spcAft>
                          <a:spcPts val="0"/>
                        </a:spcAft>
                      </a:pPr>
                      <a:endParaRPr lang="et-EE" sz="2400" b="1" kern="50" dirty="0" smtClean="0">
                        <a:effectLst/>
                      </a:endParaRPr>
                    </a:p>
                    <a:p>
                      <a:pPr algn="just">
                        <a:lnSpc>
                          <a:spcPts val="1190"/>
                        </a:lnSpc>
                        <a:spcAft>
                          <a:spcPts val="0"/>
                        </a:spcAft>
                      </a:pPr>
                      <a:r>
                        <a:rPr lang="et-EE" sz="2400" b="1" kern="50" dirty="0" smtClean="0">
                          <a:solidFill>
                            <a:schemeClr val="accent5">
                              <a:lumMod val="50000"/>
                            </a:schemeClr>
                          </a:solidFill>
                          <a:effectLst/>
                        </a:rPr>
                        <a:t>LÕK</a:t>
                      </a:r>
                      <a:r>
                        <a:rPr lang="et-EE" sz="2400" b="1" kern="50" baseline="0" dirty="0" smtClean="0">
                          <a:solidFill>
                            <a:schemeClr val="accent5">
                              <a:lumMod val="50000"/>
                            </a:schemeClr>
                          </a:solidFill>
                          <a:effectLst/>
                        </a:rPr>
                        <a:t> </a:t>
                      </a:r>
                      <a:r>
                        <a:rPr lang="et-EE" sz="2400" b="1" kern="50" dirty="0" smtClean="0">
                          <a:solidFill>
                            <a:schemeClr val="accent5">
                              <a:lumMod val="50000"/>
                            </a:schemeClr>
                          </a:solidFill>
                          <a:effectLst/>
                        </a:rPr>
                        <a:t>tavakooli </a:t>
                      </a:r>
                      <a:r>
                        <a:rPr lang="et-EE" sz="2400" b="1" kern="50" dirty="0">
                          <a:solidFill>
                            <a:schemeClr val="accent5">
                              <a:lumMod val="50000"/>
                            </a:schemeClr>
                          </a:solidFill>
                          <a:effectLst/>
                        </a:rPr>
                        <a:t>tavaklassis</a:t>
                      </a:r>
                      <a:endParaRPr lang="et-EE" sz="2400" b="1" kern="50" dirty="0">
                        <a:solidFill>
                          <a:schemeClr val="accent5">
                            <a:lumMod val="50000"/>
                          </a:schemeClr>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hMerge="1">
                  <a:txBody>
                    <a:bodyPr/>
                    <a:lstStyle/>
                    <a:p>
                      <a:endParaRPr lang="et-EE"/>
                    </a:p>
                  </a:txBody>
                  <a:tcPr/>
                </a:tc>
                <a:tc hMerge="1">
                  <a:txBody>
                    <a:bodyPr/>
                    <a:lstStyle/>
                    <a:p>
                      <a:endParaRPr lang="et-EE"/>
                    </a:p>
                  </a:txBody>
                  <a:tcPr/>
                </a:tc>
                <a:tc>
                  <a:txBody>
                    <a:bodyPr/>
                    <a:lstStyle/>
                    <a:p>
                      <a:pPr algn="just">
                        <a:lnSpc>
                          <a:spcPts val="1190"/>
                        </a:lnSpc>
                        <a:spcAft>
                          <a:spcPts val="0"/>
                        </a:spcAft>
                      </a:pPr>
                      <a:endParaRPr lang="et-EE" sz="2400" b="1" kern="50" dirty="0" smtClean="0">
                        <a:effectLst/>
                      </a:endParaRPr>
                    </a:p>
                    <a:p>
                      <a:pPr algn="just">
                        <a:lnSpc>
                          <a:spcPts val="1190"/>
                        </a:lnSpc>
                        <a:spcAft>
                          <a:spcPts val="0"/>
                        </a:spcAft>
                      </a:pPr>
                      <a:r>
                        <a:rPr lang="et-EE" sz="2400" b="1" kern="50" dirty="0" smtClean="0">
                          <a:effectLst/>
                        </a:rPr>
                        <a:t>     452</a:t>
                      </a:r>
                      <a:endParaRPr lang="et-EE" sz="2400" b="1" kern="5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r>
              <a:tr h="382790">
                <a:tc gridSpan="3">
                  <a:txBody>
                    <a:bodyPr/>
                    <a:lstStyle/>
                    <a:p>
                      <a:pPr algn="just">
                        <a:lnSpc>
                          <a:spcPts val="1190"/>
                        </a:lnSpc>
                        <a:spcAft>
                          <a:spcPts val="0"/>
                        </a:spcAft>
                      </a:pPr>
                      <a:endParaRPr lang="et-EE" sz="2400" b="1" kern="50" dirty="0" smtClean="0">
                        <a:effectLst/>
                      </a:endParaRPr>
                    </a:p>
                    <a:p>
                      <a:pPr algn="just">
                        <a:lnSpc>
                          <a:spcPts val="1190"/>
                        </a:lnSpc>
                        <a:spcAft>
                          <a:spcPts val="0"/>
                        </a:spcAft>
                      </a:pPr>
                      <a:r>
                        <a:rPr lang="et-EE" sz="2400" b="1" kern="50" dirty="0" smtClean="0">
                          <a:effectLst/>
                        </a:rPr>
                        <a:t>Kokku</a:t>
                      </a:r>
                      <a:endParaRPr lang="et-EE" sz="2400" b="1" kern="5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c hMerge="1">
                  <a:txBody>
                    <a:bodyPr/>
                    <a:lstStyle/>
                    <a:p>
                      <a:endParaRPr lang="et-EE"/>
                    </a:p>
                  </a:txBody>
                  <a:tcPr/>
                </a:tc>
                <a:tc hMerge="1">
                  <a:txBody>
                    <a:bodyPr/>
                    <a:lstStyle/>
                    <a:p>
                      <a:endParaRPr lang="et-EE"/>
                    </a:p>
                  </a:txBody>
                  <a:tcPr/>
                </a:tc>
                <a:tc>
                  <a:txBody>
                    <a:bodyPr/>
                    <a:lstStyle/>
                    <a:p>
                      <a:pPr algn="just">
                        <a:lnSpc>
                          <a:spcPts val="1190"/>
                        </a:lnSpc>
                        <a:spcAft>
                          <a:spcPts val="0"/>
                        </a:spcAft>
                      </a:pPr>
                      <a:endParaRPr lang="et-EE" sz="2400" b="1" kern="50" dirty="0" smtClean="0">
                        <a:effectLst/>
                      </a:endParaRPr>
                    </a:p>
                    <a:p>
                      <a:pPr algn="just">
                        <a:lnSpc>
                          <a:spcPts val="1190"/>
                        </a:lnSpc>
                        <a:spcAft>
                          <a:spcPts val="0"/>
                        </a:spcAft>
                      </a:pPr>
                      <a:r>
                        <a:rPr lang="et-EE" sz="2400" b="1" kern="50" dirty="0" smtClean="0">
                          <a:effectLst/>
                        </a:rPr>
                        <a:t>  6185</a:t>
                      </a:r>
                      <a:endParaRPr lang="et-EE" sz="2400" b="1" kern="50" dirty="0">
                        <a:solidFill>
                          <a:schemeClr val="tx1"/>
                        </a:solidFill>
                        <a:effectLst/>
                        <a:latin typeface="Times New Roman" panose="02020603050405020304" pitchFamily="18" charset="0"/>
                        <a:ea typeface="SimSun" panose="02010600030101010101" pitchFamily="2" charset="-122"/>
                        <a:cs typeface="Times New Roman" panose="02020603050405020304" pitchFamily="18" charset="0"/>
                      </a:endParaRPr>
                    </a:p>
                  </a:txBody>
                  <a:tcPr marL="68580" marR="68580" marT="0" marB="0"/>
                </a:tc>
              </a:tr>
            </a:tbl>
          </a:graphicData>
        </a:graphic>
      </p:graphicFrame>
      <p:sp>
        <p:nvSpPr>
          <p:cNvPr id="6" name="Rectangle 1"/>
          <p:cNvSpPr>
            <a:spLocks noChangeArrowheads="1"/>
          </p:cNvSpPr>
          <p:nvPr/>
        </p:nvSpPr>
        <p:spPr bwMode="auto">
          <a:xfrm>
            <a:off x="1690981" y="2556618"/>
            <a:ext cx="10225612"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t-EE"/>
          </a:p>
        </p:txBody>
      </p:sp>
    </p:spTree>
    <p:extLst>
      <p:ext uri="{BB962C8B-B14F-4D97-AF65-F5344CB8AC3E}">
        <p14:creationId xmlns:p14="http://schemas.microsoft.com/office/powerpoint/2010/main" val="42111486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503998" y="301322"/>
            <a:ext cx="7596171" cy="1262155"/>
          </a:xfrm>
        </p:spPr>
        <p:txBody>
          <a:bodyPr/>
          <a:lstStyle/>
          <a:p>
            <a:pPr lvl="0">
              <a:buNone/>
            </a:pPr>
            <a:r>
              <a:rPr lang="et-EE" sz="3600" b="1" dirty="0" smtClean="0">
                <a:solidFill>
                  <a:srgbClr val="002060"/>
                </a:solidFill>
              </a:rPr>
              <a:t>Muutused HEV õpilaste </a:t>
            </a:r>
            <a:r>
              <a:rPr lang="et-EE" sz="3600" b="1" dirty="0" err="1" smtClean="0">
                <a:solidFill>
                  <a:srgbClr val="002060"/>
                </a:solidFill>
              </a:rPr>
              <a:t>jaotuvuses</a:t>
            </a:r>
            <a:r>
              <a:rPr lang="et-EE" sz="3600" b="1" dirty="0" smtClean="0">
                <a:solidFill>
                  <a:srgbClr val="002060"/>
                </a:solidFill>
              </a:rPr>
              <a:t> aastate lõikes </a:t>
            </a:r>
            <a:endParaRPr lang="et-EE" sz="3600" b="1" dirty="0">
              <a:solidFill>
                <a:srgbClr val="002060"/>
              </a:solidFill>
            </a:endParaRPr>
          </a:p>
        </p:txBody>
      </p:sp>
      <p:sp>
        <p:nvSpPr>
          <p:cNvPr id="3" name="Text Placeholder 2"/>
          <p:cNvSpPr txBox="1">
            <a:spLocks noGrp="1"/>
          </p:cNvSpPr>
          <p:nvPr>
            <p:ph type="body" idx="4294967295"/>
          </p:nvPr>
        </p:nvSpPr>
        <p:spPr>
          <a:xfrm>
            <a:off x="359983" y="1908101"/>
            <a:ext cx="7740186" cy="4536503"/>
          </a:xfrm>
          <a:ln w="28575"/>
        </p:spPr>
        <p:txBody>
          <a:bodyPr/>
          <a:lstStyle/>
          <a:p>
            <a:endParaRPr lang="et-EE" sz="2400" dirty="0" smtClean="0">
              <a:solidFill>
                <a:schemeClr val="tx1"/>
              </a:solidFill>
            </a:endParaRPr>
          </a:p>
          <a:p>
            <a:pPr lvl="0">
              <a:buFont typeface="Wingdings" panose="05000000000000000000" pitchFamily="2" charset="2"/>
              <a:buChar char="Ø"/>
            </a:pPr>
            <a:endParaRPr lang="et-EE" sz="1600" dirty="0" smtClean="0">
              <a:solidFill>
                <a:srgbClr val="FF0000"/>
              </a:solidFill>
            </a:endParaRPr>
          </a:p>
          <a:p>
            <a:pPr marL="108000" indent="0">
              <a:buNone/>
            </a:pPr>
            <a:endParaRPr lang="et-EE" sz="2400" dirty="0" smtClean="0">
              <a:solidFill>
                <a:schemeClr val="tx1"/>
              </a:solidFill>
            </a:endParaRPr>
          </a:p>
        </p:txBody>
      </p:sp>
      <p:pic>
        <p:nvPicPr>
          <p:cNvPr id="4" name="Picture 2"/>
          <p:cNvPicPr>
            <a:picLocks noChangeAspect="1"/>
          </p:cNvPicPr>
          <p:nvPr/>
        </p:nvPicPr>
        <p:blipFill>
          <a:blip r:embed="rId3"/>
          <a:srcRect/>
          <a:stretch>
            <a:fillRect/>
          </a:stretch>
        </p:blipFill>
        <p:spPr>
          <a:xfrm>
            <a:off x="8244184" y="0"/>
            <a:ext cx="431029" cy="6839995"/>
          </a:xfrm>
          <a:prstGeom prst="rect">
            <a:avLst/>
          </a:prstGeom>
          <a:noFill/>
          <a:ln>
            <a:noFill/>
          </a:ln>
        </p:spPr>
      </p:pic>
      <p:pic>
        <p:nvPicPr>
          <p:cNvPr id="5" name="Pilt 4"/>
          <p:cNvPicPr/>
          <p:nvPr/>
        </p:nvPicPr>
        <p:blipFill>
          <a:blip r:embed="rId4">
            <a:extLst>
              <a:ext uri="{28A0092B-C50C-407E-A947-70E740481C1C}">
                <a14:useLocalDpi xmlns:a14="http://schemas.microsoft.com/office/drawing/2010/main" val="0"/>
              </a:ext>
            </a:extLst>
          </a:blip>
          <a:srcRect/>
          <a:stretch>
            <a:fillRect/>
          </a:stretch>
        </p:blipFill>
        <p:spPr bwMode="auto">
          <a:xfrm>
            <a:off x="683344" y="2094389"/>
            <a:ext cx="7272809" cy="4062184"/>
          </a:xfrm>
          <a:prstGeom prst="rect">
            <a:avLst/>
          </a:prstGeom>
          <a:noFill/>
        </p:spPr>
      </p:pic>
    </p:spTree>
    <p:extLst>
      <p:ext uri="{BB962C8B-B14F-4D97-AF65-F5344CB8AC3E}">
        <p14:creationId xmlns:p14="http://schemas.microsoft.com/office/powerpoint/2010/main" val="21921739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323305" y="179909"/>
            <a:ext cx="7956211" cy="526659"/>
          </a:xfrm>
        </p:spPr>
        <p:txBody>
          <a:bodyPr/>
          <a:lstStyle/>
          <a:p>
            <a:pPr>
              <a:buNone/>
            </a:pPr>
            <a:r>
              <a:rPr lang="et-EE" sz="3600" dirty="0" smtClean="0">
                <a:solidFill>
                  <a:srgbClr val="002060"/>
                </a:solidFill>
              </a:rPr>
              <a:t>Eriklassides õppivad  õpilased</a:t>
            </a:r>
            <a:endParaRPr lang="et-EE" sz="3600" dirty="0">
              <a:solidFill>
                <a:srgbClr val="002060"/>
              </a:solidFill>
            </a:endParaRPr>
          </a:p>
        </p:txBody>
      </p:sp>
      <p:graphicFrame>
        <p:nvGraphicFramePr>
          <p:cNvPr id="5" name="Sisu kohatäide 4"/>
          <p:cNvGraphicFramePr>
            <a:graphicFrameLocks noGrp="1"/>
          </p:cNvGraphicFramePr>
          <p:nvPr>
            <p:ph idx="1"/>
            <p:extLst>
              <p:ext uri="{D42A27DB-BD31-4B8C-83A1-F6EECF244321}">
                <p14:modId xmlns:p14="http://schemas.microsoft.com/office/powerpoint/2010/main" val="4261766308"/>
              </p:ext>
            </p:extLst>
          </p:nvPr>
        </p:nvGraphicFramePr>
        <p:xfrm>
          <a:off x="265610" y="971997"/>
          <a:ext cx="8280919" cy="5515252"/>
        </p:xfrm>
        <a:graphic>
          <a:graphicData uri="http://schemas.openxmlformats.org/drawingml/2006/table">
            <a:tbl>
              <a:tblPr firstRow="1" firstCol="1" bandRow="1">
                <a:tableStyleId>{E8B1032C-EA38-4F05-BA0D-38AFFFC7BED3}</a:tableStyleId>
              </a:tblPr>
              <a:tblGrid>
                <a:gridCol w="4645394"/>
                <a:gridCol w="737980"/>
                <a:gridCol w="705182"/>
                <a:gridCol w="758695"/>
                <a:gridCol w="734529"/>
                <a:gridCol w="699139"/>
              </a:tblGrid>
              <a:tr h="433604">
                <a:tc>
                  <a:txBody>
                    <a:bodyPr/>
                    <a:lstStyle/>
                    <a:p>
                      <a:pPr algn="just">
                        <a:lnSpc>
                          <a:spcPts val="1190"/>
                        </a:lnSpc>
                        <a:spcAft>
                          <a:spcPts val="0"/>
                        </a:spcAft>
                      </a:pPr>
                      <a:r>
                        <a:rPr lang="et-EE" sz="1800" kern="50" dirty="0">
                          <a:effectLst/>
                        </a:rPr>
                        <a:t>Klassi täitumuse piirnorm ja klassi liik </a:t>
                      </a:r>
                      <a:endParaRPr lang="et-EE" sz="1800" kern="50" dirty="0">
                        <a:solidFill>
                          <a:schemeClr val="tx1"/>
                        </a:solidFill>
                        <a:effectLst/>
                        <a:latin typeface="Roboto Condensed" panose="02000000000000000000" pitchFamily="2" charset="0"/>
                        <a:ea typeface="Roboto Condensed" panose="02000000000000000000" pitchFamily="2" charset="0"/>
                      </a:endParaRPr>
                    </a:p>
                  </a:txBody>
                  <a:tcPr marL="44450" marR="44450" marT="0" marB="0" anchor="b">
                    <a:solidFill>
                      <a:schemeClr val="accent6">
                        <a:lumMod val="20000"/>
                        <a:lumOff val="80000"/>
                      </a:schemeClr>
                    </a:solidFill>
                  </a:tcPr>
                </a:tc>
                <a:tc>
                  <a:txBody>
                    <a:bodyPr/>
                    <a:lstStyle/>
                    <a:p>
                      <a:pPr algn="r">
                        <a:lnSpc>
                          <a:spcPts val="1190"/>
                        </a:lnSpc>
                        <a:spcAft>
                          <a:spcPts val="0"/>
                        </a:spcAft>
                      </a:pPr>
                      <a:r>
                        <a:rPr lang="et-EE" sz="1800" kern="50" dirty="0">
                          <a:effectLst/>
                        </a:rPr>
                        <a:t>2010</a:t>
                      </a:r>
                      <a:endParaRPr lang="et-EE" sz="1800" b="1" kern="50" dirty="0">
                        <a:solidFill>
                          <a:schemeClr val="tx1"/>
                        </a:solidFill>
                        <a:effectLst/>
                        <a:latin typeface="Times New Roman" panose="02020603050405020304" pitchFamily="18" charset="0"/>
                        <a:ea typeface="SimSun" panose="02010600030101010101" pitchFamily="2" charset="-122"/>
                      </a:endParaRPr>
                    </a:p>
                  </a:txBody>
                  <a:tcPr marL="44450" marR="44450" marT="0" marB="0" anchor="b">
                    <a:solidFill>
                      <a:schemeClr val="accent6">
                        <a:lumMod val="20000"/>
                        <a:lumOff val="80000"/>
                      </a:schemeClr>
                    </a:solidFill>
                  </a:tcPr>
                </a:tc>
                <a:tc>
                  <a:txBody>
                    <a:bodyPr/>
                    <a:lstStyle/>
                    <a:p>
                      <a:pPr algn="r">
                        <a:lnSpc>
                          <a:spcPts val="1190"/>
                        </a:lnSpc>
                        <a:spcAft>
                          <a:spcPts val="0"/>
                        </a:spcAft>
                      </a:pPr>
                      <a:r>
                        <a:rPr lang="et-EE" sz="1800" kern="50" dirty="0">
                          <a:effectLst/>
                        </a:rPr>
                        <a:t>2011</a:t>
                      </a:r>
                      <a:endParaRPr lang="et-EE" sz="1800" b="1" kern="50" dirty="0">
                        <a:solidFill>
                          <a:schemeClr val="tx1"/>
                        </a:solidFill>
                        <a:effectLst/>
                        <a:latin typeface="Times New Roman" panose="02020603050405020304" pitchFamily="18" charset="0"/>
                        <a:ea typeface="SimSun" panose="02010600030101010101" pitchFamily="2" charset="-122"/>
                      </a:endParaRPr>
                    </a:p>
                  </a:txBody>
                  <a:tcPr marL="44450" marR="44450" marT="0" marB="0" anchor="b">
                    <a:solidFill>
                      <a:schemeClr val="accent6">
                        <a:lumMod val="20000"/>
                        <a:lumOff val="80000"/>
                      </a:schemeClr>
                    </a:solidFill>
                  </a:tcPr>
                </a:tc>
                <a:tc>
                  <a:txBody>
                    <a:bodyPr/>
                    <a:lstStyle/>
                    <a:p>
                      <a:pPr algn="r">
                        <a:lnSpc>
                          <a:spcPts val="1190"/>
                        </a:lnSpc>
                        <a:spcAft>
                          <a:spcPts val="0"/>
                        </a:spcAft>
                      </a:pPr>
                      <a:r>
                        <a:rPr lang="et-EE" sz="1800" kern="50" dirty="0">
                          <a:effectLst/>
                        </a:rPr>
                        <a:t>2012</a:t>
                      </a:r>
                      <a:endParaRPr lang="et-EE" sz="1800" b="1" kern="50" dirty="0">
                        <a:solidFill>
                          <a:schemeClr val="tx1"/>
                        </a:solidFill>
                        <a:effectLst/>
                        <a:latin typeface="Times New Roman" panose="02020603050405020304" pitchFamily="18" charset="0"/>
                        <a:ea typeface="SimSun" panose="02010600030101010101" pitchFamily="2" charset="-122"/>
                      </a:endParaRPr>
                    </a:p>
                  </a:txBody>
                  <a:tcPr marL="44450" marR="44450" marT="0" marB="0" anchor="b">
                    <a:solidFill>
                      <a:schemeClr val="accent6">
                        <a:lumMod val="20000"/>
                        <a:lumOff val="80000"/>
                      </a:schemeClr>
                    </a:solidFill>
                  </a:tcPr>
                </a:tc>
                <a:tc>
                  <a:txBody>
                    <a:bodyPr/>
                    <a:lstStyle/>
                    <a:p>
                      <a:pPr algn="r">
                        <a:lnSpc>
                          <a:spcPts val="1190"/>
                        </a:lnSpc>
                        <a:spcAft>
                          <a:spcPts val="0"/>
                        </a:spcAft>
                      </a:pPr>
                      <a:r>
                        <a:rPr lang="et-EE" sz="1800" kern="50" dirty="0">
                          <a:effectLst/>
                        </a:rPr>
                        <a:t>2013</a:t>
                      </a:r>
                      <a:endParaRPr lang="et-EE" sz="1800" b="1" kern="50" dirty="0">
                        <a:solidFill>
                          <a:schemeClr val="tx1"/>
                        </a:solidFill>
                        <a:effectLst/>
                        <a:latin typeface="Times New Roman" panose="02020603050405020304" pitchFamily="18" charset="0"/>
                        <a:ea typeface="SimSun" panose="02010600030101010101" pitchFamily="2" charset="-122"/>
                      </a:endParaRPr>
                    </a:p>
                  </a:txBody>
                  <a:tcPr marL="44450" marR="44450" marT="0" marB="0" anchor="b">
                    <a:solidFill>
                      <a:schemeClr val="accent6">
                        <a:lumMod val="20000"/>
                        <a:lumOff val="80000"/>
                      </a:schemeClr>
                    </a:solidFill>
                  </a:tcPr>
                </a:tc>
                <a:tc>
                  <a:txBody>
                    <a:bodyPr/>
                    <a:lstStyle/>
                    <a:p>
                      <a:pPr algn="r">
                        <a:lnSpc>
                          <a:spcPts val="1190"/>
                        </a:lnSpc>
                        <a:spcAft>
                          <a:spcPts val="0"/>
                        </a:spcAft>
                      </a:pPr>
                      <a:r>
                        <a:rPr lang="et-EE" sz="1800" kern="50" dirty="0">
                          <a:effectLst/>
                        </a:rPr>
                        <a:t>2014</a:t>
                      </a:r>
                      <a:endParaRPr lang="et-EE" sz="1800" b="1" kern="50" dirty="0">
                        <a:solidFill>
                          <a:schemeClr val="tx1"/>
                        </a:solidFill>
                        <a:effectLst/>
                        <a:latin typeface="Times New Roman" panose="02020603050405020304" pitchFamily="18" charset="0"/>
                        <a:ea typeface="SimSun" panose="02010600030101010101" pitchFamily="2" charset="-122"/>
                      </a:endParaRPr>
                    </a:p>
                  </a:txBody>
                  <a:tcPr marL="44450" marR="44450" marT="0" marB="0" anchor="b">
                    <a:solidFill>
                      <a:schemeClr val="accent6">
                        <a:lumMod val="20000"/>
                        <a:lumOff val="80000"/>
                      </a:schemeClr>
                    </a:solidFill>
                  </a:tcPr>
                </a:tc>
              </a:tr>
              <a:tr h="2223963">
                <a:tc>
                  <a:txBody>
                    <a:bodyPr/>
                    <a:lstStyle/>
                    <a:p>
                      <a:pPr algn="l">
                        <a:lnSpc>
                          <a:spcPts val="1190"/>
                        </a:lnSpc>
                        <a:spcAft>
                          <a:spcPts val="0"/>
                        </a:spcAft>
                      </a:pPr>
                      <a:endParaRPr lang="et-EE" sz="1800" kern="50" dirty="0" smtClean="0">
                        <a:effectLst/>
                      </a:endParaRPr>
                    </a:p>
                    <a:p>
                      <a:pPr algn="l">
                        <a:lnSpc>
                          <a:spcPts val="1190"/>
                        </a:lnSpc>
                        <a:spcAft>
                          <a:spcPts val="0"/>
                        </a:spcAft>
                      </a:pPr>
                      <a:r>
                        <a:rPr lang="et-EE" sz="1800" kern="50" dirty="0" smtClean="0">
                          <a:effectLst/>
                        </a:rPr>
                        <a:t>12 </a:t>
                      </a:r>
                      <a:r>
                        <a:rPr lang="et-EE" sz="1800" kern="50" dirty="0">
                          <a:effectLst/>
                        </a:rPr>
                        <a:t>õpilast </a:t>
                      </a:r>
                      <a:endParaRPr lang="et-EE" sz="1800" kern="50" dirty="0" smtClean="0">
                        <a:effectLst/>
                      </a:endParaRPr>
                    </a:p>
                    <a:p>
                      <a:pPr algn="l">
                        <a:lnSpc>
                          <a:spcPts val="1190"/>
                        </a:lnSpc>
                        <a:spcAft>
                          <a:spcPts val="0"/>
                        </a:spcAft>
                      </a:pPr>
                      <a:endParaRPr lang="et-EE" sz="1800" kern="50" dirty="0">
                        <a:effectLst/>
                      </a:endParaRPr>
                    </a:p>
                    <a:p>
                      <a:pPr algn="l">
                        <a:lnSpc>
                          <a:spcPts val="1190"/>
                        </a:lnSpc>
                        <a:spcAft>
                          <a:spcPts val="0"/>
                        </a:spcAft>
                      </a:pPr>
                      <a:r>
                        <a:rPr lang="et-EE" sz="1600" kern="50" dirty="0">
                          <a:effectLst/>
                        </a:rPr>
                        <a:t>Kasvatusraskustega, </a:t>
                      </a:r>
                      <a:endParaRPr lang="et-EE" sz="1600" kern="50" dirty="0" smtClean="0">
                        <a:effectLst/>
                      </a:endParaRPr>
                    </a:p>
                    <a:p>
                      <a:pPr algn="l">
                        <a:lnSpc>
                          <a:spcPts val="1190"/>
                        </a:lnSpc>
                        <a:spcAft>
                          <a:spcPts val="0"/>
                        </a:spcAft>
                      </a:pPr>
                      <a:endParaRPr lang="et-EE" sz="1600" kern="50" dirty="0" smtClean="0">
                        <a:effectLst/>
                      </a:endParaRPr>
                    </a:p>
                    <a:p>
                      <a:pPr algn="l">
                        <a:lnSpc>
                          <a:spcPts val="1190"/>
                        </a:lnSpc>
                        <a:spcAft>
                          <a:spcPts val="0"/>
                        </a:spcAft>
                      </a:pPr>
                      <a:r>
                        <a:rPr lang="et-EE" sz="1600" kern="50" dirty="0" smtClean="0">
                          <a:effectLst/>
                        </a:rPr>
                        <a:t>käitumisprobleemidega</a:t>
                      </a:r>
                      <a:r>
                        <a:rPr lang="et-EE" sz="1600" kern="50" dirty="0">
                          <a:effectLst/>
                        </a:rPr>
                        <a:t>, lihtsustatud õppel, </a:t>
                      </a:r>
                      <a:endParaRPr lang="et-EE" sz="1600" kern="50" dirty="0" smtClean="0">
                        <a:effectLst/>
                      </a:endParaRPr>
                    </a:p>
                    <a:p>
                      <a:pPr algn="l">
                        <a:lnSpc>
                          <a:spcPts val="1190"/>
                        </a:lnSpc>
                        <a:spcAft>
                          <a:spcPts val="0"/>
                        </a:spcAft>
                      </a:pPr>
                      <a:endParaRPr lang="et-EE" sz="1600" kern="50" dirty="0" smtClean="0">
                        <a:effectLst/>
                      </a:endParaRPr>
                    </a:p>
                    <a:p>
                      <a:pPr algn="l">
                        <a:lnSpc>
                          <a:spcPts val="1190"/>
                        </a:lnSpc>
                        <a:spcAft>
                          <a:spcPts val="0"/>
                        </a:spcAft>
                      </a:pPr>
                      <a:r>
                        <a:rPr lang="et-EE" sz="1600" kern="50" dirty="0" smtClean="0">
                          <a:effectLst/>
                        </a:rPr>
                        <a:t>õpiraskustega</a:t>
                      </a:r>
                      <a:r>
                        <a:rPr lang="et-EE" sz="1600" kern="50" dirty="0">
                          <a:effectLst/>
                        </a:rPr>
                        <a:t>, kõnepuudega</a:t>
                      </a:r>
                      <a:r>
                        <a:rPr lang="et-EE" sz="1600" kern="50" dirty="0" smtClean="0">
                          <a:effectLst/>
                        </a:rPr>
                        <a:t>,</a:t>
                      </a:r>
                    </a:p>
                    <a:p>
                      <a:pPr algn="l">
                        <a:lnSpc>
                          <a:spcPts val="1190"/>
                        </a:lnSpc>
                        <a:spcAft>
                          <a:spcPts val="0"/>
                        </a:spcAft>
                      </a:pPr>
                      <a:endParaRPr lang="et-EE" sz="1600" kern="50" dirty="0" smtClean="0">
                        <a:effectLst/>
                      </a:endParaRPr>
                    </a:p>
                    <a:p>
                      <a:pPr algn="l">
                        <a:lnSpc>
                          <a:spcPts val="1190"/>
                        </a:lnSpc>
                        <a:spcAft>
                          <a:spcPts val="0"/>
                        </a:spcAft>
                      </a:pPr>
                      <a:r>
                        <a:rPr lang="et-EE" sz="1600" kern="50" dirty="0" smtClean="0">
                          <a:effectLst/>
                        </a:rPr>
                        <a:t> </a:t>
                      </a:r>
                      <a:r>
                        <a:rPr lang="et-EE" sz="1600" kern="50" dirty="0">
                          <a:effectLst/>
                        </a:rPr>
                        <a:t>kuulmispuudega, nägemispuudega ja </a:t>
                      </a:r>
                      <a:endParaRPr lang="et-EE" sz="1600" kern="50" dirty="0" smtClean="0">
                        <a:effectLst/>
                      </a:endParaRPr>
                    </a:p>
                    <a:p>
                      <a:pPr algn="l">
                        <a:lnSpc>
                          <a:spcPts val="1190"/>
                        </a:lnSpc>
                        <a:spcAft>
                          <a:spcPts val="0"/>
                        </a:spcAft>
                      </a:pPr>
                      <a:endParaRPr lang="et-EE" sz="1600" kern="50" dirty="0" smtClean="0">
                        <a:effectLst/>
                      </a:endParaRPr>
                    </a:p>
                    <a:p>
                      <a:pPr algn="l">
                        <a:lnSpc>
                          <a:spcPts val="1190"/>
                        </a:lnSpc>
                        <a:spcAft>
                          <a:spcPts val="0"/>
                        </a:spcAft>
                      </a:pPr>
                      <a:r>
                        <a:rPr lang="et-EE" sz="1600" kern="50" dirty="0" smtClean="0">
                          <a:effectLst/>
                        </a:rPr>
                        <a:t>liikumispuudega </a:t>
                      </a:r>
                      <a:r>
                        <a:rPr lang="et-EE" sz="1600" kern="50" dirty="0">
                          <a:effectLst/>
                        </a:rPr>
                        <a:t>õpilaste klassid, raskete </a:t>
                      </a:r>
                      <a:endParaRPr lang="et-EE" sz="1600" kern="50" dirty="0" smtClean="0">
                        <a:effectLst/>
                      </a:endParaRPr>
                    </a:p>
                    <a:p>
                      <a:pPr algn="l">
                        <a:lnSpc>
                          <a:spcPts val="1190"/>
                        </a:lnSpc>
                        <a:spcAft>
                          <a:spcPts val="0"/>
                        </a:spcAft>
                      </a:pPr>
                      <a:endParaRPr lang="et-EE" sz="1600" kern="50" dirty="0" smtClean="0">
                        <a:effectLst/>
                      </a:endParaRPr>
                    </a:p>
                    <a:p>
                      <a:pPr algn="l">
                        <a:lnSpc>
                          <a:spcPts val="1190"/>
                        </a:lnSpc>
                        <a:spcAft>
                          <a:spcPts val="0"/>
                        </a:spcAft>
                      </a:pPr>
                      <a:r>
                        <a:rPr lang="et-EE" sz="1600" kern="50" dirty="0" smtClean="0">
                          <a:effectLst/>
                        </a:rPr>
                        <a:t>somaatiliste </a:t>
                      </a:r>
                      <a:r>
                        <a:rPr lang="et-EE" sz="1600" kern="50" dirty="0">
                          <a:effectLst/>
                        </a:rPr>
                        <a:t>haigustega õpilaste klassid</a:t>
                      </a:r>
                      <a:endParaRPr lang="et-EE" sz="1600" b="0" kern="50" dirty="0">
                        <a:solidFill>
                          <a:schemeClr val="tx1"/>
                        </a:solidFill>
                        <a:effectLst/>
                        <a:latin typeface="Arial" panose="020B0604020202020204" pitchFamily="34" charset="0"/>
                        <a:ea typeface="Roboto Condensed" panose="02000000000000000000" pitchFamily="2" charset="0"/>
                        <a:cs typeface="Arial" panose="020B0604020202020204" pitchFamily="34" charset="0"/>
                      </a:endParaRPr>
                    </a:p>
                  </a:txBody>
                  <a:tcPr marL="44450" marR="44450" marT="0" marB="0" anchor="b">
                    <a:noFill/>
                  </a:tcPr>
                </a:tc>
                <a:tc>
                  <a:txBody>
                    <a:bodyPr/>
                    <a:lstStyle/>
                    <a:p>
                      <a:pPr algn="r">
                        <a:lnSpc>
                          <a:spcPts val="1190"/>
                        </a:lnSpc>
                        <a:spcAft>
                          <a:spcPts val="0"/>
                        </a:spcAft>
                      </a:pPr>
                      <a:r>
                        <a:rPr lang="et-EE" sz="1800" b="1" kern="50" dirty="0">
                          <a:effectLst/>
                        </a:rPr>
                        <a:t>3663</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3451</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3307</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3138</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3141</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r>
              <a:tr h="702088">
                <a:tc>
                  <a:txBody>
                    <a:bodyPr/>
                    <a:lstStyle/>
                    <a:p>
                      <a:pPr algn="just">
                        <a:lnSpc>
                          <a:spcPts val="1190"/>
                        </a:lnSpc>
                        <a:spcAft>
                          <a:spcPts val="0"/>
                        </a:spcAft>
                      </a:pPr>
                      <a:r>
                        <a:rPr lang="et-EE" sz="1800" kern="50" dirty="0">
                          <a:effectLst/>
                        </a:rPr>
                        <a:t>8 õpilast </a:t>
                      </a:r>
                      <a:endParaRPr lang="et-EE" sz="1800" kern="50" dirty="0" smtClean="0">
                        <a:effectLst/>
                      </a:endParaRPr>
                    </a:p>
                    <a:p>
                      <a:pPr algn="just">
                        <a:lnSpc>
                          <a:spcPts val="1190"/>
                        </a:lnSpc>
                        <a:spcAft>
                          <a:spcPts val="0"/>
                        </a:spcAft>
                      </a:pPr>
                      <a:endParaRPr lang="et-EE" sz="1800" kern="50" dirty="0">
                        <a:effectLst/>
                      </a:endParaRPr>
                    </a:p>
                    <a:p>
                      <a:pPr algn="just">
                        <a:lnSpc>
                          <a:spcPts val="1190"/>
                        </a:lnSpc>
                        <a:spcAft>
                          <a:spcPts val="0"/>
                        </a:spcAft>
                      </a:pPr>
                      <a:r>
                        <a:rPr lang="et-EE" sz="1800" kern="50" dirty="0">
                          <a:effectLst/>
                        </a:rPr>
                        <a:t>tundeelu- ja käitumishäiretega õpilaste klassid </a:t>
                      </a:r>
                      <a:endParaRPr lang="et-EE" sz="1800" b="0" kern="50" dirty="0">
                        <a:solidFill>
                          <a:schemeClr val="tx1"/>
                        </a:solidFill>
                        <a:effectLst/>
                        <a:latin typeface="Roboto Condensed" panose="02000000000000000000" pitchFamily="2" charset="0"/>
                        <a:ea typeface="Roboto Condensed" panose="02000000000000000000" pitchFamily="2" charset="0"/>
                      </a:endParaRPr>
                    </a:p>
                  </a:txBody>
                  <a:tcPr marL="44450" marR="44450" marT="0" marB="0" anchor="b">
                    <a:noFill/>
                  </a:tcPr>
                </a:tc>
                <a:tc>
                  <a:txBody>
                    <a:bodyPr/>
                    <a:lstStyle/>
                    <a:p>
                      <a:pPr algn="r">
                        <a:lnSpc>
                          <a:spcPts val="1190"/>
                        </a:lnSpc>
                        <a:spcAft>
                          <a:spcPts val="0"/>
                        </a:spcAft>
                      </a:pPr>
                      <a:r>
                        <a:rPr lang="et-EE" sz="1800" b="1" kern="50" dirty="0">
                          <a:effectLst/>
                        </a:rPr>
                        <a:t>311</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310</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335</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342</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291</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r>
              <a:tr h="702088">
                <a:tc>
                  <a:txBody>
                    <a:bodyPr/>
                    <a:lstStyle/>
                    <a:p>
                      <a:pPr algn="just">
                        <a:lnSpc>
                          <a:spcPts val="1190"/>
                        </a:lnSpc>
                        <a:spcAft>
                          <a:spcPts val="0"/>
                        </a:spcAft>
                      </a:pPr>
                      <a:r>
                        <a:rPr lang="et-EE" sz="1800" kern="50" dirty="0">
                          <a:effectLst/>
                        </a:rPr>
                        <a:t>6 </a:t>
                      </a:r>
                      <a:r>
                        <a:rPr lang="et-EE" sz="1800" kern="50" dirty="0" smtClean="0">
                          <a:effectLst/>
                        </a:rPr>
                        <a:t>õpilast</a:t>
                      </a:r>
                    </a:p>
                    <a:p>
                      <a:pPr algn="just">
                        <a:lnSpc>
                          <a:spcPts val="1190"/>
                        </a:lnSpc>
                        <a:spcAft>
                          <a:spcPts val="0"/>
                        </a:spcAft>
                      </a:pPr>
                      <a:endParaRPr lang="et-EE" sz="1800" kern="50" dirty="0">
                        <a:effectLst/>
                      </a:endParaRPr>
                    </a:p>
                    <a:p>
                      <a:pPr algn="just">
                        <a:lnSpc>
                          <a:spcPts val="1190"/>
                        </a:lnSpc>
                        <a:spcAft>
                          <a:spcPts val="0"/>
                        </a:spcAft>
                      </a:pPr>
                      <a:r>
                        <a:rPr lang="et-EE" sz="1800" kern="50" dirty="0">
                          <a:effectLst/>
                        </a:rPr>
                        <a:t>Toimetulekuõppel ja liitpuuetega õpilaste klassis</a:t>
                      </a:r>
                      <a:endParaRPr lang="et-EE" sz="1800" b="0" kern="50" dirty="0">
                        <a:solidFill>
                          <a:schemeClr val="tx1"/>
                        </a:solidFill>
                        <a:effectLst/>
                        <a:latin typeface="Roboto Condensed" panose="02000000000000000000" pitchFamily="2" charset="0"/>
                        <a:ea typeface="Roboto Condensed" panose="02000000000000000000" pitchFamily="2" charset="0"/>
                      </a:endParaRPr>
                    </a:p>
                  </a:txBody>
                  <a:tcPr marL="44450" marR="44450" marT="0" marB="0" anchor="b">
                    <a:noFill/>
                  </a:tcPr>
                </a:tc>
                <a:tc>
                  <a:txBody>
                    <a:bodyPr/>
                    <a:lstStyle/>
                    <a:p>
                      <a:pPr algn="r">
                        <a:lnSpc>
                          <a:spcPts val="1190"/>
                        </a:lnSpc>
                        <a:spcAft>
                          <a:spcPts val="0"/>
                        </a:spcAft>
                      </a:pPr>
                      <a:r>
                        <a:rPr lang="et-EE" sz="1800" b="1" kern="50" dirty="0">
                          <a:effectLst/>
                        </a:rPr>
                        <a:t>840</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776</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734</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657</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628</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r>
              <a:tr h="287702">
                <a:tc>
                  <a:txBody>
                    <a:bodyPr/>
                    <a:lstStyle/>
                    <a:p>
                      <a:pPr algn="just">
                        <a:lnSpc>
                          <a:spcPts val="1190"/>
                        </a:lnSpc>
                        <a:spcAft>
                          <a:spcPts val="0"/>
                        </a:spcAft>
                      </a:pPr>
                      <a:r>
                        <a:rPr lang="et-EE" sz="1800" kern="50" dirty="0">
                          <a:effectLst/>
                        </a:rPr>
                        <a:t>4 õpilast </a:t>
                      </a:r>
                      <a:endParaRPr lang="et-EE" sz="1800" kern="50" dirty="0">
                        <a:solidFill>
                          <a:schemeClr val="tx1"/>
                        </a:solidFill>
                        <a:effectLst/>
                        <a:latin typeface="Roboto Condensed" panose="02000000000000000000" pitchFamily="2" charset="0"/>
                        <a:ea typeface="Roboto Condensed" panose="02000000000000000000" pitchFamily="2" charset="0"/>
                      </a:endParaRPr>
                    </a:p>
                  </a:txBody>
                  <a:tcPr marL="44450" marR="44450" marT="0" marB="0" anchor="b">
                    <a:noFill/>
                  </a:tcPr>
                </a:tc>
                <a:tc>
                  <a:txBody>
                    <a:bodyPr/>
                    <a:lstStyle/>
                    <a:p>
                      <a:pPr algn="r">
                        <a:lnSpc>
                          <a:spcPts val="1190"/>
                        </a:lnSpc>
                        <a:spcAft>
                          <a:spcPts val="0"/>
                        </a:spcAft>
                      </a:pPr>
                      <a:r>
                        <a:rPr lang="et-EE" sz="1800" b="1" kern="50" dirty="0">
                          <a:effectLst/>
                        </a:rPr>
                        <a:t> </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a:effectLst/>
                        </a:rPr>
                        <a:t> </a:t>
                      </a:r>
                      <a:endParaRPr lang="et-EE" sz="1800" b="1" kern="5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 </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 </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 </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r>
              <a:tr h="287702">
                <a:tc>
                  <a:txBody>
                    <a:bodyPr/>
                    <a:lstStyle/>
                    <a:p>
                      <a:pPr algn="just">
                        <a:lnSpc>
                          <a:spcPts val="1190"/>
                        </a:lnSpc>
                        <a:spcAft>
                          <a:spcPts val="0"/>
                        </a:spcAft>
                      </a:pPr>
                      <a:r>
                        <a:rPr lang="et-EE" sz="1800" kern="50" dirty="0">
                          <a:effectLst/>
                        </a:rPr>
                        <a:t>hooldusõppel olevate õpilaste klass</a:t>
                      </a:r>
                      <a:endParaRPr lang="et-EE" sz="1800" b="0" kern="50" dirty="0">
                        <a:solidFill>
                          <a:schemeClr val="tx1"/>
                        </a:solidFill>
                        <a:effectLst/>
                        <a:latin typeface="Roboto Condensed" panose="02000000000000000000" pitchFamily="2" charset="0"/>
                        <a:ea typeface="Roboto Condensed" panose="02000000000000000000" pitchFamily="2" charset="0"/>
                      </a:endParaRPr>
                    </a:p>
                  </a:txBody>
                  <a:tcPr marL="44450" marR="44450" marT="0" marB="0" anchor="b">
                    <a:noFill/>
                  </a:tcPr>
                </a:tc>
                <a:tc>
                  <a:txBody>
                    <a:bodyPr/>
                    <a:lstStyle/>
                    <a:p>
                      <a:pPr algn="r">
                        <a:lnSpc>
                          <a:spcPts val="1190"/>
                        </a:lnSpc>
                        <a:spcAft>
                          <a:spcPts val="0"/>
                        </a:spcAft>
                      </a:pPr>
                      <a:r>
                        <a:rPr lang="et-EE" sz="1800" b="1" kern="50" dirty="0">
                          <a:effectLst/>
                        </a:rPr>
                        <a:t>270</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a:effectLst/>
                        </a:rPr>
                        <a:t>273</a:t>
                      </a:r>
                      <a:endParaRPr lang="et-EE" sz="1800" b="1" kern="5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262</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219</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230</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r>
              <a:tr h="287702">
                <a:tc>
                  <a:txBody>
                    <a:bodyPr/>
                    <a:lstStyle/>
                    <a:p>
                      <a:pPr algn="just">
                        <a:lnSpc>
                          <a:spcPts val="1190"/>
                        </a:lnSpc>
                        <a:spcAft>
                          <a:spcPts val="0"/>
                        </a:spcAft>
                      </a:pPr>
                      <a:r>
                        <a:rPr lang="et-EE" sz="1800" kern="50" dirty="0">
                          <a:effectLst/>
                        </a:rPr>
                        <a:t>väikeklass</a:t>
                      </a:r>
                      <a:endParaRPr lang="et-EE" sz="1800" kern="50" dirty="0">
                        <a:solidFill>
                          <a:schemeClr val="tx1"/>
                        </a:solidFill>
                        <a:effectLst/>
                        <a:latin typeface="Roboto Condensed" panose="02000000000000000000" pitchFamily="2" charset="0"/>
                        <a:ea typeface="Roboto Condensed" panose="02000000000000000000" pitchFamily="2" charset="0"/>
                      </a:endParaRPr>
                    </a:p>
                  </a:txBody>
                  <a:tcPr marL="44450" marR="44450" marT="0" marB="0" anchor="b">
                    <a:noFill/>
                  </a:tcPr>
                </a:tc>
                <a:tc>
                  <a:txBody>
                    <a:bodyPr/>
                    <a:lstStyle/>
                    <a:p>
                      <a:pPr algn="r">
                        <a:lnSpc>
                          <a:spcPts val="1190"/>
                        </a:lnSpc>
                        <a:spcAft>
                          <a:spcPts val="0"/>
                        </a:spcAft>
                      </a:pPr>
                      <a:r>
                        <a:rPr lang="et-EE" sz="1800" b="1" kern="50" dirty="0">
                          <a:effectLst/>
                        </a:rPr>
                        <a:t>47</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a:effectLst/>
                        </a:rPr>
                        <a:t>336</a:t>
                      </a:r>
                      <a:endParaRPr lang="et-EE" sz="1800" b="1" kern="5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628</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1 022</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1 295</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r>
              <a:tr h="302701">
                <a:tc>
                  <a:txBody>
                    <a:bodyPr/>
                    <a:lstStyle/>
                    <a:p>
                      <a:pPr algn="just">
                        <a:lnSpc>
                          <a:spcPts val="1190"/>
                        </a:lnSpc>
                        <a:spcAft>
                          <a:spcPts val="0"/>
                        </a:spcAft>
                      </a:pPr>
                      <a:r>
                        <a:rPr lang="et-EE" sz="1800" kern="50" dirty="0">
                          <a:effectLst/>
                        </a:rPr>
                        <a:t>ühe õpilase õpetamisele keskendatud õpe</a:t>
                      </a:r>
                      <a:endParaRPr lang="et-EE" sz="1800" kern="50" dirty="0">
                        <a:solidFill>
                          <a:schemeClr val="tx1"/>
                        </a:solidFill>
                        <a:effectLst/>
                        <a:latin typeface="Roboto Condensed" panose="02000000000000000000" pitchFamily="2" charset="0"/>
                        <a:ea typeface="Roboto Condensed" panose="02000000000000000000" pitchFamily="2" charset="0"/>
                      </a:endParaRPr>
                    </a:p>
                  </a:txBody>
                  <a:tcPr marL="44450" marR="44450" marT="0" marB="0" anchor="b">
                    <a:noFill/>
                  </a:tcPr>
                </a:tc>
                <a:tc>
                  <a:txBody>
                    <a:bodyPr/>
                    <a:lstStyle/>
                    <a:p>
                      <a:endParaRPr lang="et-EE" sz="1800" b="1" dirty="0">
                        <a:effectLst/>
                        <a:latin typeface="Times New Roman" panose="02020603050405020304" pitchFamily="18" charset="0"/>
                      </a:endParaRPr>
                    </a:p>
                  </a:txBody>
                  <a:tcPr marL="44450" marR="44450" marT="0" marB="0" anchor="b">
                    <a:noFill/>
                  </a:tcPr>
                </a:tc>
                <a:tc>
                  <a:txBody>
                    <a:bodyPr/>
                    <a:lstStyle/>
                    <a:p>
                      <a:pPr algn="r">
                        <a:lnSpc>
                          <a:spcPts val="1190"/>
                        </a:lnSpc>
                        <a:spcAft>
                          <a:spcPts val="0"/>
                        </a:spcAft>
                      </a:pPr>
                      <a:r>
                        <a:rPr lang="et-EE" sz="1800" b="1" kern="50" dirty="0">
                          <a:effectLst/>
                        </a:rPr>
                        <a:t>57</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60</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124</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148</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r>
              <a:tr h="287702">
                <a:tc>
                  <a:txBody>
                    <a:bodyPr/>
                    <a:lstStyle/>
                    <a:p>
                      <a:pPr algn="just">
                        <a:lnSpc>
                          <a:spcPts val="1190"/>
                        </a:lnSpc>
                        <a:spcAft>
                          <a:spcPts val="0"/>
                        </a:spcAft>
                      </a:pPr>
                      <a:r>
                        <a:rPr lang="et-EE" sz="1800" kern="50" dirty="0">
                          <a:effectLst/>
                        </a:rPr>
                        <a:t>Õpilaste arv kokku HEV klassides</a:t>
                      </a:r>
                      <a:endParaRPr lang="et-EE" sz="1800" b="1" kern="50" dirty="0">
                        <a:solidFill>
                          <a:schemeClr val="tx1"/>
                        </a:solidFill>
                        <a:effectLst/>
                        <a:latin typeface="Roboto Condensed" panose="02000000000000000000" pitchFamily="2" charset="0"/>
                        <a:ea typeface="Roboto Condensed" panose="02000000000000000000" pitchFamily="2" charset="0"/>
                      </a:endParaRPr>
                    </a:p>
                  </a:txBody>
                  <a:tcPr marL="44450" marR="44450" marT="0" marB="0" anchor="b">
                    <a:noFill/>
                  </a:tcPr>
                </a:tc>
                <a:tc>
                  <a:txBody>
                    <a:bodyPr/>
                    <a:lstStyle/>
                    <a:p>
                      <a:pPr algn="r">
                        <a:lnSpc>
                          <a:spcPts val="1190"/>
                        </a:lnSpc>
                        <a:spcAft>
                          <a:spcPts val="0"/>
                        </a:spcAft>
                      </a:pPr>
                      <a:r>
                        <a:rPr lang="et-EE" sz="1800" b="1" kern="50" dirty="0">
                          <a:effectLst/>
                        </a:rPr>
                        <a:t>5 131</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5 203</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5 326</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5 502</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c>
                  <a:txBody>
                    <a:bodyPr/>
                    <a:lstStyle/>
                    <a:p>
                      <a:pPr algn="r">
                        <a:lnSpc>
                          <a:spcPts val="1190"/>
                        </a:lnSpc>
                        <a:spcAft>
                          <a:spcPts val="0"/>
                        </a:spcAft>
                      </a:pPr>
                      <a:r>
                        <a:rPr lang="et-EE" sz="1800" b="1" kern="50" dirty="0">
                          <a:effectLst/>
                        </a:rPr>
                        <a:t>5 733</a:t>
                      </a:r>
                      <a:endParaRPr lang="et-EE" sz="1800" b="1" kern="50" dirty="0">
                        <a:effectLst/>
                        <a:latin typeface="Times New Roman" panose="02020603050405020304" pitchFamily="18" charset="0"/>
                        <a:ea typeface="SimSun" panose="02010600030101010101" pitchFamily="2" charset="-122"/>
                      </a:endParaRPr>
                    </a:p>
                  </a:txBody>
                  <a:tcPr marL="44450" marR="44450" marT="0" marB="0" anchor="b">
                    <a:noFill/>
                  </a:tcPr>
                </a:tc>
              </a:tr>
            </a:tbl>
          </a:graphicData>
        </a:graphic>
      </p:graphicFrame>
    </p:spTree>
    <p:extLst>
      <p:ext uri="{BB962C8B-B14F-4D97-AF65-F5344CB8AC3E}">
        <p14:creationId xmlns:p14="http://schemas.microsoft.com/office/powerpoint/2010/main" val="11528122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611337" y="395933"/>
            <a:ext cx="7668179" cy="936104"/>
          </a:xfrm>
        </p:spPr>
        <p:txBody>
          <a:bodyPr/>
          <a:lstStyle/>
          <a:p>
            <a:pPr algn="ctr">
              <a:buNone/>
            </a:pPr>
            <a:r>
              <a:rPr lang="et-EE" sz="3600" b="1" dirty="0" smtClean="0">
                <a:solidFill>
                  <a:srgbClr val="002060"/>
                </a:solidFill>
              </a:rPr>
              <a:t>Tugispetsialistid 2014/15 </a:t>
            </a:r>
            <a:r>
              <a:rPr lang="et-EE" sz="3600" b="1" dirty="0" smtClean="0">
                <a:solidFill>
                  <a:srgbClr val="002060"/>
                </a:solidFill>
              </a:rPr>
              <a:t>õa-l </a:t>
            </a:r>
            <a:r>
              <a:rPr lang="et-EE" sz="2000" b="1" dirty="0" smtClean="0">
                <a:solidFill>
                  <a:srgbClr val="002060"/>
                </a:solidFill>
              </a:rPr>
              <a:t>(</a:t>
            </a:r>
            <a:r>
              <a:rPr lang="et-EE" sz="2000" b="1" dirty="0" err="1" smtClean="0">
                <a:solidFill>
                  <a:srgbClr val="002060"/>
                </a:solidFill>
              </a:rPr>
              <a:t>EHIS-e</a:t>
            </a:r>
            <a:r>
              <a:rPr lang="et-EE" sz="2000" b="1" dirty="0" smtClean="0">
                <a:solidFill>
                  <a:srgbClr val="002060"/>
                </a:solidFill>
              </a:rPr>
              <a:t> andmed)</a:t>
            </a:r>
            <a:endParaRPr lang="et-EE" sz="2000" b="1" dirty="0">
              <a:solidFill>
                <a:srgbClr val="002060"/>
              </a:solidFill>
            </a:endParaRPr>
          </a:p>
        </p:txBody>
      </p:sp>
      <p:graphicFrame>
        <p:nvGraphicFramePr>
          <p:cNvPr id="4" name="Sisu kohatäide 3"/>
          <p:cNvGraphicFramePr>
            <a:graphicFrameLocks noGrp="1"/>
          </p:cNvGraphicFramePr>
          <p:nvPr>
            <p:ph idx="1"/>
            <p:extLst>
              <p:ext uri="{D42A27DB-BD31-4B8C-83A1-F6EECF244321}">
                <p14:modId xmlns:p14="http://schemas.microsoft.com/office/powerpoint/2010/main" val="157699551"/>
              </p:ext>
            </p:extLst>
          </p:nvPr>
        </p:nvGraphicFramePr>
        <p:xfrm>
          <a:off x="827361" y="2124125"/>
          <a:ext cx="7128792" cy="3240362"/>
        </p:xfrm>
        <a:graphic>
          <a:graphicData uri="http://schemas.openxmlformats.org/drawingml/2006/table">
            <a:tbl>
              <a:tblPr firstRow="1" bandRow="1">
                <a:tableStyleId>{5940675A-B579-460E-94D1-54222C63F5DA}</a:tableStyleId>
              </a:tblPr>
              <a:tblGrid>
                <a:gridCol w="2367491"/>
                <a:gridCol w="949794"/>
                <a:gridCol w="1297225"/>
                <a:gridCol w="1117921"/>
                <a:gridCol w="1396361"/>
              </a:tblGrid>
              <a:tr h="760493">
                <a:tc rowSpan="2">
                  <a:txBody>
                    <a:bodyPr/>
                    <a:lstStyle/>
                    <a:p>
                      <a:r>
                        <a:rPr lang="et-EE" sz="2000" b="1" dirty="0" smtClean="0"/>
                        <a:t>Tugispetsialistid</a:t>
                      </a:r>
                    </a:p>
                    <a:p>
                      <a:r>
                        <a:rPr lang="et-EE" sz="2000" b="1" dirty="0" smtClean="0"/>
                        <a:t>(isikuti)</a:t>
                      </a:r>
                    </a:p>
                  </a:txBody>
                  <a:tcPr>
                    <a:solidFill>
                      <a:schemeClr val="accent6">
                        <a:lumMod val="20000"/>
                        <a:lumOff val="80000"/>
                      </a:schemeClr>
                    </a:solidFill>
                  </a:tcPr>
                </a:tc>
                <a:tc gridSpan="2">
                  <a:txBody>
                    <a:bodyPr/>
                    <a:lstStyle/>
                    <a:p>
                      <a:r>
                        <a:rPr lang="et-EE" sz="2000" b="1" dirty="0" smtClean="0"/>
                        <a:t>Üldhariduskoolides</a:t>
                      </a:r>
                    </a:p>
                    <a:p>
                      <a:endParaRPr lang="et-EE" sz="2000" b="1" dirty="0"/>
                    </a:p>
                  </a:txBody>
                  <a:tcPr>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t-EE"/>
                    </a:p>
                  </a:txBody>
                  <a:tcPr/>
                </a:tc>
                <a:tc gridSpan="2">
                  <a:txBody>
                    <a:bodyPr/>
                    <a:lstStyle/>
                    <a:p>
                      <a:r>
                        <a:rPr lang="et-EE" sz="2000" b="1" dirty="0" smtClean="0"/>
                        <a:t>Lasteaedades</a:t>
                      </a:r>
                      <a:endParaRPr lang="et-EE" sz="2000" b="1" dirty="0"/>
                    </a:p>
                  </a:txBody>
                  <a:tcPr>
                    <a:lnB w="12700" cap="flat" cmpd="sng" algn="ctr">
                      <a:solidFill>
                        <a:schemeClr val="tx1"/>
                      </a:solidFill>
                      <a:prstDash val="solid"/>
                      <a:round/>
                      <a:headEnd type="none" w="med" len="med"/>
                      <a:tailEnd type="none" w="med" len="med"/>
                    </a:lnB>
                    <a:solidFill>
                      <a:schemeClr val="accent6">
                        <a:lumMod val="20000"/>
                        <a:lumOff val="80000"/>
                      </a:schemeClr>
                    </a:solidFill>
                  </a:tcPr>
                </a:tc>
                <a:tc hMerge="1">
                  <a:txBody>
                    <a:bodyPr/>
                    <a:lstStyle/>
                    <a:p>
                      <a:endParaRPr lang="et-EE"/>
                    </a:p>
                  </a:txBody>
                  <a:tcPr/>
                </a:tc>
              </a:tr>
              <a:tr h="760493">
                <a:tc vMerge="1">
                  <a:txBody>
                    <a:bodyPr/>
                    <a:lstStyle/>
                    <a:p>
                      <a:endParaRPr lang="et-EE"/>
                    </a:p>
                  </a:txBody>
                  <a:tcPr/>
                </a:tc>
                <a:tc>
                  <a:txBody>
                    <a:bodyPr/>
                    <a:lstStyle/>
                    <a:p>
                      <a:endParaRPr lang="et-EE" sz="2000" b="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r>
                        <a:rPr lang="et-EE" sz="2000" b="1" dirty="0" err="1" smtClean="0"/>
                        <a:t>Kvalif</a:t>
                      </a:r>
                      <a:r>
                        <a:rPr lang="et-EE" sz="2000" b="1" dirty="0" smtClean="0"/>
                        <a:t> vastavad</a:t>
                      </a:r>
                      <a:endParaRPr lang="et-EE" sz="2000" b="1"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endParaRPr lang="et-EE" sz="2000" b="1" dirty="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tc>
                  <a:txBody>
                    <a:bodyPr/>
                    <a:lstStyle/>
                    <a:p>
                      <a:pPr marL="0" marR="0" indent="0" defTabSz="914400" eaLnBrk="1" fontAlgn="auto" latinLnBrk="0" hangingPunct="1">
                        <a:lnSpc>
                          <a:spcPct val="100000"/>
                        </a:lnSpc>
                        <a:spcBef>
                          <a:spcPts val="0"/>
                        </a:spcBef>
                        <a:spcAft>
                          <a:spcPts val="0"/>
                        </a:spcAft>
                        <a:buClrTx/>
                        <a:buSzTx/>
                        <a:buFontTx/>
                        <a:buNone/>
                        <a:tabLst/>
                        <a:defRPr/>
                      </a:pPr>
                      <a:r>
                        <a:rPr lang="et-EE" sz="2000" b="1" dirty="0" err="1" smtClean="0"/>
                        <a:t>Kvalif</a:t>
                      </a:r>
                      <a:r>
                        <a:rPr lang="et-EE" sz="2000" b="1" baseline="0" dirty="0" smtClean="0"/>
                        <a:t> vastavad</a:t>
                      </a:r>
                      <a:endParaRPr lang="et-EE" sz="2000" b="1" dirty="0" smtClean="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r>
              <a:tr h="429844">
                <a:tc>
                  <a:txBody>
                    <a:bodyPr/>
                    <a:lstStyle/>
                    <a:p>
                      <a:r>
                        <a:rPr lang="et-EE" sz="2000" b="1" dirty="0" smtClean="0"/>
                        <a:t>Eripedagoogid</a:t>
                      </a:r>
                      <a:endParaRPr lang="et-EE" sz="2000" b="1" dirty="0"/>
                    </a:p>
                  </a:txBody>
                  <a:tcPr>
                    <a:solidFill>
                      <a:schemeClr val="accent6">
                        <a:lumMod val="20000"/>
                        <a:lumOff val="80000"/>
                      </a:schemeClr>
                    </a:solidFill>
                  </a:tcPr>
                </a:tc>
                <a:tc>
                  <a:txBody>
                    <a:bodyPr/>
                    <a:lstStyle/>
                    <a:p>
                      <a:r>
                        <a:rPr lang="et-EE" sz="2000" b="1" dirty="0" smtClean="0"/>
                        <a:t>160</a:t>
                      </a:r>
                      <a:endParaRPr lang="et-EE" sz="2000" b="1" dirty="0"/>
                    </a:p>
                  </a:txBody>
                  <a:tcPr>
                    <a:lnR w="12700" cap="flat" cmpd="sng" algn="ctr">
                      <a:solidFill>
                        <a:schemeClr val="tx1"/>
                      </a:solidFill>
                      <a:prstDash val="solid"/>
                      <a:round/>
                      <a:headEnd type="none" w="med" len="med"/>
                      <a:tailEnd type="none" w="med" len="med"/>
                    </a:lnR>
                  </a:tcPr>
                </a:tc>
                <a:tc>
                  <a:txBody>
                    <a:bodyPr/>
                    <a:lstStyle/>
                    <a:p>
                      <a:r>
                        <a:rPr lang="et-EE" sz="2000" b="1" dirty="0" smtClean="0"/>
                        <a:t>85%</a:t>
                      </a:r>
                      <a:endParaRPr lang="et-EE" sz="2000" b="1" dirty="0"/>
                    </a:p>
                  </a:txBody>
                  <a:tcPr>
                    <a:lnL w="12700" cap="flat" cmpd="sng" algn="ctr">
                      <a:solidFill>
                        <a:schemeClr val="tx1"/>
                      </a:solidFill>
                      <a:prstDash val="solid"/>
                      <a:round/>
                      <a:headEnd type="none" w="med" len="med"/>
                      <a:tailEnd type="none" w="med" len="med"/>
                    </a:lnL>
                  </a:tcPr>
                </a:tc>
                <a:tc>
                  <a:txBody>
                    <a:bodyPr/>
                    <a:lstStyle/>
                    <a:p>
                      <a:r>
                        <a:rPr lang="et-EE" sz="2000" b="1" dirty="0" smtClean="0"/>
                        <a:t>94</a:t>
                      </a:r>
                      <a:endParaRPr lang="et-EE" sz="2000" b="1" dirty="0"/>
                    </a:p>
                  </a:txBody>
                  <a:tcPr>
                    <a:lnR w="12700" cap="flat" cmpd="sng" algn="ctr">
                      <a:solidFill>
                        <a:schemeClr val="tx1"/>
                      </a:solidFill>
                      <a:prstDash val="solid"/>
                      <a:round/>
                      <a:headEnd type="none" w="med" len="med"/>
                      <a:tailEnd type="none" w="med" len="med"/>
                    </a:lnR>
                  </a:tcPr>
                </a:tc>
                <a:tc>
                  <a:txBody>
                    <a:bodyPr/>
                    <a:lstStyle/>
                    <a:p>
                      <a:r>
                        <a:rPr lang="et-EE" sz="2000" b="1" dirty="0" smtClean="0"/>
                        <a:t>82%</a:t>
                      </a:r>
                      <a:endParaRPr lang="et-EE" sz="2000" b="1" dirty="0"/>
                    </a:p>
                  </a:txBody>
                  <a:tcPr>
                    <a:lnL w="12700" cap="flat" cmpd="sng" algn="ctr">
                      <a:solidFill>
                        <a:schemeClr val="tx1"/>
                      </a:solidFill>
                      <a:prstDash val="solid"/>
                      <a:round/>
                      <a:headEnd type="none" w="med" len="med"/>
                      <a:tailEnd type="none" w="med" len="med"/>
                    </a:lnL>
                  </a:tcPr>
                </a:tc>
              </a:tr>
              <a:tr h="429844">
                <a:tc>
                  <a:txBody>
                    <a:bodyPr/>
                    <a:lstStyle/>
                    <a:p>
                      <a:r>
                        <a:rPr lang="et-EE" sz="2000" b="1" dirty="0" smtClean="0"/>
                        <a:t>Logopeedid</a:t>
                      </a:r>
                      <a:endParaRPr lang="et-EE" sz="2000" b="1" dirty="0"/>
                    </a:p>
                  </a:txBody>
                  <a:tcPr>
                    <a:solidFill>
                      <a:schemeClr val="accent6">
                        <a:lumMod val="20000"/>
                        <a:lumOff val="80000"/>
                      </a:schemeClr>
                    </a:solidFill>
                  </a:tcPr>
                </a:tc>
                <a:tc>
                  <a:txBody>
                    <a:bodyPr/>
                    <a:lstStyle/>
                    <a:p>
                      <a:r>
                        <a:rPr lang="et-EE" sz="2000" b="1" dirty="0" smtClean="0"/>
                        <a:t>268</a:t>
                      </a:r>
                      <a:endParaRPr lang="et-EE" sz="2000" b="1" dirty="0"/>
                    </a:p>
                  </a:txBody>
                  <a:tcPr>
                    <a:lnR w="12700" cap="flat" cmpd="sng" algn="ctr">
                      <a:solidFill>
                        <a:schemeClr val="tx1"/>
                      </a:solidFill>
                      <a:prstDash val="solid"/>
                      <a:round/>
                      <a:headEnd type="none" w="med" len="med"/>
                      <a:tailEnd type="none" w="med" len="med"/>
                    </a:lnR>
                  </a:tcPr>
                </a:tc>
                <a:tc>
                  <a:txBody>
                    <a:bodyPr/>
                    <a:lstStyle/>
                    <a:p>
                      <a:r>
                        <a:rPr lang="et-EE" sz="2000" b="1" dirty="0" smtClean="0"/>
                        <a:t>97%</a:t>
                      </a:r>
                      <a:endParaRPr lang="et-EE" sz="2000" b="1" dirty="0"/>
                    </a:p>
                  </a:txBody>
                  <a:tcPr>
                    <a:lnL w="12700" cap="flat" cmpd="sng" algn="ctr">
                      <a:solidFill>
                        <a:schemeClr val="tx1"/>
                      </a:solidFill>
                      <a:prstDash val="solid"/>
                      <a:round/>
                      <a:headEnd type="none" w="med" len="med"/>
                      <a:tailEnd type="none" w="med" len="med"/>
                    </a:lnL>
                  </a:tcPr>
                </a:tc>
                <a:tc>
                  <a:txBody>
                    <a:bodyPr/>
                    <a:lstStyle/>
                    <a:p>
                      <a:r>
                        <a:rPr lang="et-EE" sz="2000" b="1" dirty="0" smtClean="0"/>
                        <a:t>347</a:t>
                      </a:r>
                      <a:endParaRPr lang="et-EE" sz="2000" b="1" dirty="0"/>
                    </a:p>
                  </a:txBody>
                  <a:tcPr>
                    <a:lnR w="12700" cap="flat" cmpd="sng" algn="ctr">
                      <a:solidFill>
                        <a:schemeClr val="tx1"/>
                      </a:solidFill>
                      <a:prstDash val="solid"/>
                      <a:round/>
                      <a:headEnd type="none" w="med" len="med"/>
                      <a:tailEnd type="none" w="med" len="med"/>
                    </a:lnR>
                  </a:tcPr>
                </a:tc>
                <a:tc>
                  <a:txBody>
                    <a:bodyPr/>
                    <a:lstStyle/>
                    <a:p>
                      <a:r>
                        <a:rPr lang="et-EE" sz="2000" b="1" dirty="0" smtClean="0"/>
                        <a:t>90%</a:t>
                      </a:r>
                      <a:endParaRPr lang="et-EE" sz="2000" b="1" dirty="0"/>
                    </a:p>
                  </a:txBody>
                  <a:tcPr>
                    <a:lnL w="12700" cap="flat" cmpd="sng" algn="ctr">
                      <a:solidFill>
                        <a:schemeClr val="tx1"/>
                      </a:solidFill>
                      <a:prstDash val="solid"/>
                      <a:round/>
                      <a:headEnd type="none" w="med" len="med"/>
                      <a:tailEnd type="none" w="med" len="med"/>
                    </a:lnL>
                  </a:tcPr>
                </a:tc>
              </a:tr>
              <a:tr h="429844">
                <a:tc>
                  <a:txBody>
                    <a:bodyPr/>
                    <a:lstStyle/>
                    <a:p>
                      <a:r>
                        <a:rPr lang="et-EE" sz="2000" b="1" dirty="0" smtClean="0"/>
                        <a:t>Koolipsühholoogid</a:t>
                      </a:r>
                      <a:endParaRPr lang="et-EE" sz="2000" b="1" dirty="0"/>
                    </a:p>
                  </a:txBody>
                  <a:tcPr>
                    <a:solidFill>
                      <a:schemeClr val="accent6">
                        <a:lumMod val="20000"/>
                        <a:lumOff val="80000"/>
                      </a:schemeClr>
                    </a:solidFill>
                  </a:tcPr>
                </a:tc>
                <a:tc>
                  <a:txBody>
                    <a:bodyPr/>
                    <a:lstStyle/>
                    <a:p>
                      <a:r>
                        <a:rPr lang="et-EE" sz="2000" b="1" dirty="0" smtClean="0"/>
                        <a:t>154</a:t>
                      </a:r>
                      <a:endParaRPr lang="et-EE" sz="2000" b="1" dirty="0"/>
                    </a:p>
                  </a:txBody>
                  <a:tcPr>
                    <a:lnR w="12700" cap="flat" cmpd="sng" algn="ctr">
                      <a:solidFill>
                        <a:schemeClr val="tx1"/>
                      </a:solidFill>
                      <a:prstDash val="solid"/>
                      <a:round/>
                      <a:headEnd type="none" w="med" len="med"/>
                      <a:tailEnd type="none" w="med" len="med"/>
                    </a:lnR>
                  </a:tcPr>
                </a:tc>
                <a:tc>
                  <a:txBody>
                    <a:bodyPr/>
                    <a:lstStyle/>
                    <a:p>
                      <a:r>
                        <a:rPr lang="et-EE" sz="2000" b="1" dirty="0" smtClean="0"/>
                        <a:t>88%</a:t>
                      </a:r>
                      <a:endParaRPr lang="et-EE" sz="2000" b="1" dirty="0"/>
                    </a:p>
                  </a:txBody>
                  <a:tcPr>
                    <a:lnL w="12700" cap="flat" cmpd="sng" algn="ctr">
                      <a:solidFill>
                        <a:schemeClr val="tx1"/>
                      </a:solidFill>
                      <a:prstDash val="solid"/>
                      <a:round/>
                      <a:headEnd type="none" w="med" len="med"/>
                      <a:tailEnd type="none" w="med" len="med"/>
                    </a:lnL>
                  </a:tcPr>
                </a:tc>
                <a:tc>
                  <a:txBody>
                    <a:bodyPr/>
                    <a:lstStyle/>
                    <a:p>
                      <a:endParaRPr lang="et-EE" sz="2000" b="1" dirty="0"/>
                    </a:p>
                  </a:txBody>
                  <a:tcPr>
                    <a:lnR w="12700" cap="flat" cmpd="sng" algn="ctr">
                      <a:solidFill>
                        <a:schemeClr val="tx1"/>
                      </a:solidFill>
                      <a:prstDash val="solid"/>
                      <a:round/>
                      <a:headEnd type="none" w="med" len="med"/>
                      <a:tailEnd type="none" w="med" len="med"/>
                    </a:lnR>
                  </a:tcPr>
                </a:tc>
                <a:tc>
                  <a:txBody>
                    <a:bodyPr/>
                    <a:lstStyle/>
                    <a:p>
                      <a:endParaRPr lang="et-EE" sz="2000" b="1" dirty="0"/>
                    </a:p>
                  </a:txBody>
                  <a:tcPr>
                    <a:lnL w="12700" cap="flat" cmpd="sng" algn="ctr">
                      <a:solidFill>
                        <a:schemeClr val="tx1"/>
                      </a:solidFill>
                      <a:prstDash val="solid"/>
                      <a:round/>
                      <a:headEnd type="none" w="med" len="med"/>
                      <a:tailEnd type="none" w="med" len="med"/>
                    </a:lnL>
                  </a:tcPr>
                </a:tc>
              </a:tr>
              <a:tr h="429844">
                <a:tc>
                  <a:txBody>
                    <a:bodyPr/>
                    <a:lstStyle/>
                    <a:p>
                      <a:r>
                        <a:rPr lang="et-EE" sz="2000" b="1" dirty="0" smtClean="0"/>
                        <a:t>Sotsiaalpedagoogid</a:t>
                      </a:r>
                      <a:endParaRPr lang="et-EE" sz="2000" b="1" dirty="0"/>
                    </a:p>
                  </a:txBody>
                  <a:tcPr>
                    <a:solidFill>
                      <a:schemeClr val="accent6">
                        <a:lumMod val="20000"/>
                        <a:lumOff val="80000"/>
                      </a:schemeClr>
                    </a:solidFill>
                  </a:tcPr>
                </a:tc>
                <a:tc>
                  <a:txBody>
                    <a:bodyPr/>
                    <a:lstStyle/>
                    <a:p>
                      <a:r>
                        <a:rPr lang="et-EE" sz="2000" b="1" dirty="0" smtClean="0"/>
                        <a:t>219</a:t>
                      </a:r>
                      <a:endParaRPr lang="et-EE" sz="2000" b="1" dirty="0"/>
                    </a:p>
                  </a:txBody>
                  <a:tcPr>
                    <a:lnR w="12700" cap="flat" cmpd="sng" algn="ctr">
                      <a:solidFill>
                        <a:schemeClr val="tx1"/>
                      </a:solidFill>
                      <a:prstDash val="solid"/>
                      <a:round/>
                      <a:headEnd type="none" w="med" len="med"/>
                      <a:tailEnd type="none" w="med" len="med"/>
                    </a:lnR>
                  </a:tcPr>
                </a:tc>
                <a:tc>
                  <a:txBody>
                    <a:bodyPr/>
                    <a:lstStyle/>
                    <a:p>
                      <a:r>
                        <a:rPr lang="et-EE" sz="2000" b="1" dirty="0" smtClean="0"/>
                        <a:t>88%</a:t>
                      </a:r>
                      <a:endParaRPr lang="et-EE" sz="2000" b="1" dirty="0"/>
                    </a:p>
                  </a:txBody>
                  <a:tcPr>
                    <a:lnL w="12700" cap="flat" cmpd="sng" algn="ctr">
                      <a:solidFill>
                        <a:schemeClr val="tx1"/>
                      </a:solidFill>
                      <a:prstDash val="solid"/>
                      <a:round/>
                      <a:headEnd type="none" w="med" len="med"/>
                      <a:tailEnd type="none" w="med" len="med"/>
                    </a:lnL>
                  </a:tcPr>
                </a:tc>
                <a:tc>
                  <a:txBody>
                    <a:bodyPr/>
                    <a:lstStyle/>
                    <a:p>
                      <a:endParaRPr lang="et-EE" sz="2000" b="1" dirty="0"/>
                    </a:p>
                  </a:txBody>
                  <a:tcPr>
                    <a:lnR w="12700" cap="flat" cmpd="sng" algn="ctr">
                      <a:solidFill>
                        <a:schemeClr val="tx1"/>
                      </a:solidFill>
                      <a:prstDash val="solid"/>
                      <a:round/>
                      <a:headEnd type="none" w="med" len="med"/>
                      <a:tailEnd type="none" w="med" len="med"/>
                    </a:lnR>
                  </a:tcPr>
                </a:tc>
                <a:tc>
                  <a:txBody>
                    <a:bodyPr/>
                    <a:lstStyle/>
                    <a:p>
                      <a:endParaRPr lang="et-EE" sz="2000" b="1" dirty="0"/>
                    </a:p>
                  </a:txBody>
                  <a:tcPr>
                    <a:lnL w="12700" cap="flat" cmpd="sng" algn="ctr">
                      <a:solidFill>
                        <a:schemeClr val="tx1"/>
                      </a:solidFill>
                      <a:prstDash val="solid"/>
                      <a:round/>
                      <a:headEnd type="none" w="med" len="med"/>
                      <a:tailEnd type="none" w="med" len="med"/>
                    </a:lnL>
                  </a:tcPr>
                </a:tc>
              </a:tr>
            </a:tbl>
          </a:graphicData>
        </a:graphic>
      </p:graphicFrame>
    </p:spTree>
    <p:extLst>
      <p:ext uri="{BB962C8B-B14F-4D97-AF65-F5344CB8AC3E}">
        <p14:creationId xmlns:p14="http://schemas.microsoft.com/office/powerpoint/2010/main" val="15561900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79289" y="301322"/>
            <a:ext cx="8064895" cy="1030715"/>
          </a:xfrm>
        </p:spPr>
        <p:txBody>
          <a:bodyPr anchorCtr="1"/>
          <a:lstStyle/>
          <a:p>
            <a:pPr lvl="0">
              <a:buNone/>
            </a:pPr>
            <a:r>
              <a:rPr lang="et-EE" sz="3600" b="1" dirty="0" smtClean="0">
                <a:solidFill>
                  <a:srgbClr val="002060"/>
                </a:solidFill>
              </a:rPr>
              <a:t>Olulisimad takistused hariduslikul kaasamisel/HEV õpilaste toetamisel</a:t>
            </a:r>
          </a:p>
        </p:txBody>
      </p:sp>
      <p:sp>
        <p:nvSpPr>
          <p:cNvPr id="3" name="Text Placeholder 2"/>
          <p:cNvSpPr txBox="1">
            <a:spLocks noGrp="1"/>
          </p:cNvSpPr>
          <p:nvPr>
            <p:ph type="body" idx="4294967295"/>
          </p:nvPr>
        </p:nvSpPr>
        <p:spPr>
          <a:xfrm>
            <a:off x="827360" y="1633358"/>
            <a:ext cx="6768753" cy="4843641"/>
          </a:xfrm>
        </p:spPr>
        <p:txBody>
          <a:bodyPr/>
          <a:lstStyle/>
          <a:p>
            <a:pPr lvl="0">
              <a:buFont typeface="Wingdings" panose="05000000000000000000" pitchFamily="2" charset="2"/>
              <a:buChar char="Ø"/>
            </a:pPr>
            <a:r>
              <a:rPr lang="et-EE" sz="2400" dirty="0" smtClean="0"/>
              <a:t>Suhtumine ja mõtteviis, jagatud arusaamad</a:t>
            </a:r>
          </a:p>
          <a:p>
            <a:pPr lvl="0">
              <a:buFont typeface="Wingdings" panose="05000000000000000000" pitchFamily="2" charset="2"/>
              <a:buChar char="Ø"/>
            </a:pPr>
            <a:r>
              <a:rPr lang="et-EE" sz="2400" dirty="0" smtClean="0"/>
              <a:t>Riiklike süsteemide vähene koordineeritus</a:t>
            </a:r>
          </a:p>
          <a:p>
            <a:pPr>
              <a:buFont typeface="Wingdings" panose="05000000000000000000" pitchFamily="2" charset="2"/>
              <a:buChar char="Ø"/>
            </a:pPr>
            <a:r>
              <a:rPr lang="et-EE" sz="2400" dirty="0"/>
              <a:t>HEV õpilaste üha suurenev </a:t>
            </a:r>
            <a:r>
              <a:rPr lang="et-EE" sz="2400" dirty="0" smtClean="0"/>
              <a:t>kategoriseerimine</a:t>
            </a:r>
          </a:p>
          <a:p>
            <a:pPr lvl="0">
              <a:buFont typeface="Wingdings" panose="05000000000000000000" pitchFamily="2" charset="2"/>
              <a:buChar char="Ø"/>
            </a:pPr>
            <a:r>
              <a:rPr lang="et-EE" sz="2400" dirty="0" smtClean="0"/>
              <a:t>Füüsiline ligipääs</a:t>
            </a:r>
          </a:p>
          <a:p>
            <a:pPr lvl="0">
              <a:buFont typeface="Wingdings" panose="05000000000000000000" pitchFamily="2" charset="2"/>
              <a:buChar char="Ø"/>
            </a:pPr>
            <a:r>
              <a:rPr lang="et-EE" sz="2400" dirty="0" smtClean="0"/>
              <a:t>Oskusteabe vähesus</a:t>
            </a:r>
          </a:p>
          <a:p>
            <a:pPr lvl="0">
              <a:buFont typeface="Wingdings" panose="05000000000000000000" pitchFamily="2" charset="2"/>
              <a:buChar char="Ø"/>
            </a:pPr>
            <a:r>
              <a:rPr lang="et-EE" sz="2400" dirty="0" smtClean="0"/>
              <a:t>Teenuste vähesus, sidusus ja kättesaadavus</a:t>
            </a:r>
          </a:p>
          <a:p>
            <a:pPr lvl="0">
              <a:buFont typeface="Wingdings" panose="05000000000000000000" pitchFamily="2" charset="2"/>
              <a:buChar char="Ø"/>
            </a:pPr>
            <a:r>
              <a:rPr lang="et-EE" sz="2400" dirty="0" smtClean="0"/>
              <a:t>Jagatud vastutus ja rahastamine</a:t>
            </a:r>
          </a:p>
          <a:p>
            <a:pPr lvl="0">
              <a:buFont typeface="Wingdings" panose="05000000000000000000" pitchFamily="2" charset="2"/>
              <a:buChar char="Ø"/>
            </a:pPr>
            <a:r>
              <a:rPr lang="et-EE" sz="2400" dirty="0" smtClean="0"/>
              <a:t>Takistused üleminekutel järgmisele haridustasemele</a:t>
            </a:r>
          </a:p>
          <a:p>
            <a:pPr lvl="0">
              <a:buFont typeface="Wingdings" panose="05000000000000000000" pitchFamily="2" charset="2"/>
              <a:buChar char="Ø"/>
            </a:pPr>
            <a:r>
              <a:rPr lang="et-EE" sz="2400" dirty="0" smtClean="0"/>
              <a:t>Koostöö ja osalus</a:t>
            </a:r>
          </a:p>
          <a:p>
            <a:pPr lvl="0">
              <a:buFont typeface="Wingdings" panose="05000000000000000000" pitchFamily="2" charset="2"/>
              <a:buChar char="Ø"/>
            </a:pPr>
            <a:endParaRPr lang="et-EE" sz="2000" dirty="0" smtClean="0"/>
          </a:p>
        </p:txBody>
      </p:sp>
      <p:pic>
        <p:nvPicPr>
          <p:cNvPr id="4" name="Picture 2"/>
          <p:cNvPicPr>
            <a:picLocks noChangeAspect="1"/>
          </p:cNvPicPr>
          <p:nvPr/>
        </p:nvPicPr>
        <p:blipFill>
          <a:blip r:embed="rId3"/>
          <a:srcRect/>
          <a:stretch>
            <a:fillRect/>
          </a:stretch>
        </p:blipFill>
        <p:spPr>
          <a:xfrm>
            <a:off x="8244184" y="0"/>
            <a:ext cx="431029" cy="6839995"/>
          </a:xfrm>
          <a:prstGeom prst="rect">
            <a:avLst/>
          </a:prstGeom>
          <a:noFill/>
          <a:ln cap="flat">
            <a:noFill/>
          </a:ln>
        </p:spPr>
      </p:pic>
    </p:spTree>
    <p:extLst>
      <p:ext uri="{BB962C8B-B14F-4D97-AF65-F5344CB8AC3E}">
        <p14:creationId xmlns:p14="http://schemas.microsoft.com/office/powerpoint/2010/main" val="3261546279"/>
      </p:ext>
    </p:extLst>
  </p:cSld>
  <p:clrMapOvr>
    <a:masterClrMapping/>
  </p:clrMapOvr>
  <p:transition spd="med">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ealkiri 1"/>
          <p:cNvSpPr>
            <a:spLocks noGrp="1"/>
          </p:cNvSpPr>
          <p:nvPr>
            <p:ph type="title"/>
          </p:nvPr>
        </p:nvSpPr>
        <p:spPr>
          <a:xfrm>
            <a:off x="264933" y="161550"/>
            <a:ext cx="8506097" cy="1128092"/>
          </a:xfrm>
        </p:spPr>
        <p:txBody>
          <a:bodyPr>
            <a:noAutofit/>
          </a:bodyPr>
          <a:lstStyle/>
          <a:p>
            <a:pPr>
              <a:buNone/>
            </a:pPr>
            <a:r>
              <a:rPr lang="et-EE" sz="3200" b="1" dirty="0" smtClean="0">
                <a:solidFill>
                  <a:schemeClr val="accent1">
                    <a:lumMod val="50000"/>
                  </a:schemeClr>
                </a:solidFill>
              </a:rPr>
              <a:t/>
            </a:r>
            <a:br>
              <a:rPr lang="et-EE" sz="3200" b="1" dirty="0" smtClean="0">
                <a:solidFill>
                  <a:schemeClr val="accent1">
                    <a:lumMod val="50000"/>
                  </a:schemeClr>
                </a:solidFill>
              </a:rPr>
            </a:br>
            <a:r>
              <a:rPr lang="et-EE" sz="3200" b="1" dirty="0" smtClean="0">
                <a:solidFill>
                  <a:schemeClr val="accent1">
                    <a:lumMod val="50000"/>
                  </a:schemeClr>
                </a:solidFill>
              </a:rPr>
              <a:t>Olulised väljakutsed – riiklikud arendustegevused aastateks 2015 - 2018</a:t>
            </a:r>
            <a:r>
              <a:rPr lang="et-EE" sz="3600" b="1" dirty="0">
                <a:solidFill>
                  <a:schemeClr val="accent1">
                    <a:lumMod val="50000"/>
                  </a:schemeClr>
                </a:solidFill>
              </a:rPr>
              <a:t/>
            </a:r>
            <a:br>
              <a:rPr lang="et-EE" sz="3600" b="1" dirty="0">
                <a:solidFill>
                  <a:schemeClr val="accent1">
                    <a:lumMod val="50000"/>
                  </a:schemeClr>
                </a:solidFill>
              </a:rPr>
            </a:br>
            <a:endParaRPr lang="et-EE" sz="3600" b="1" u="sng" dirty="0">
              <a:solidFill>
                <a:schemeClr val="accent1">
                  <a:lumMod val="50000"/>
                </a:schemeClr>
              </a:solidFill>
            </a:endParaRPr>
          </a:p>
        </p:txBody>
      </p:sp>
      <p:sp>
        <p:nvSpPr>
          <p:cNvPr id="3" name="Sisu kohatäide 2"/>
          <p:cNvSpPr>
            <a:spLocks noGrp="1"/>
          </p:cNvSpPr>
          <p:nvPr>
            <p:ph sz="quarter" idx="4294967295"/>
          </p:nvPr>
        </p:nvSpPr>
        <p:spPr>
          <a:xfrm>
            <a:off x="264933" y="1548061"/>
            <a:ext cx="8123268" cy="4896543"/>
          </a:xfrm>
          <a:prstGeom prst="rect">
            <a:avLst/>
          </a:prstGeom>
        </p:spPr>
        <p:txBody>
          <a:bodyPr/>
          <a:lstStyle/>
          <a:p>
            <a:pPr marL="108000" indent="0">
              <a:buNone/>
            </a:pPr>
            <a:endParaRPr lang="et-EE" sz="2400" b="1" u="sng" dirty="0"/>
          </a:p>
        </p:txBody>
      </p:sp>
      <p:sp>
        <p:nvSpPr>
          <p:cNvPr id="5" name="Ovaal 4"/>
          <p:cNvSpPr/>
          <p:nvPr/>
        </p:nvSpPr>
        <p:spPr>
          <a:xfrm>
            <a:off x="2839236" y="2462159"/>
            <a:ext cx="3009321" cy="3096344"/>
          </a:xfrm>
          <a:prstGeom prst="ellipse">
            <a:avLst/>
          </a:prstGeom>
          <a:solidFill>
            <a:srgbClr val="FFCCCC"/>
          </a:solidFill>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et-EE" b="1" dirty="0" smtClean="0">
                <a:solidFill>
                  <a:schemeClr val="accent2">
                    <a:lumMod val="75000"/>
                  </a:schemeClr>
                </a:solidFill>
              </a:rPr>
              <a:t>HEV õpilaste toetamise võtmetegurid</a:t>
            </a:r>
            <a:endParaRPr lang="et-EE" b="1" dirty="0">
              <a:solidFill>
                <a:schemeClr val="accent2">
                  <a:lumMod val="75000"/>
                </a:schemeClr>
              </a:solidFill>
            </a:endParaRPr>
          </a:p>
        </p:txBody>
      </p:sp>
      <p:sp>
        <p:nvSpPr>
          <p:cNvPr id="14" name="Ümarnurkne ristkülik 13"/>
          <p:cNvSpPr/>
          <p:nvPr/>
        </p:nvSpPr>
        <p:spPr>
          <a:xfrm>
            <a:off x="1230501" y="3724060"/>
            <a:ext cx="2012300" cy="94726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600" b="1" dirty="0" smtClean="0">
                <a:solidFill>
                  <a:schemeClr val="tx1"/>
                </a:solidFill>
              </a:rPr>
              <a:t>Üleminekute toetamine järgmisele haridustasemele</a:t>
            </a:r>
            <a:endParaRPr lang="et-EE" sz="1600" b="1" dirty="0">
              <a:solidFill>
                <a:schemeClr val="tx1"/>
              </a:solidFill>
            </a:endParaRPr>
          </a:p>
        </p:txBody>
      </p:sp>
      <p:sp>
        <p:nvSpPr>
          <p:cNvPr id="15" name="Ümarnurkne ristkülik 14"/>
          <p:cNvSpPr/>
          <p:nvPr/>
        </p:nvSpPr>
        <p:spPr>
          <a:xfrm>
            <a:off x="2326060" y="1953535"/>
            <a:ext cx="1867754" cy="951866"/>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600" b="1" dirty="0">
                <a:solidFill>
                  <a:schemeClr val="tx1"/>
                </a:solidFill>
              </a:rPr>
              <a:t>Varajane märkamine, </a:t>
            </a:r>
          </a:p>
          <a:p>
            <a:pPr algn="ctr"/>
            <a:r>
              <a:rPr lang="et-EE" sz="1600" b="1" dirty="0">
                <a:solidFill>
                  <a:schemeClr val="tx1"/>
                </a:solidFill>
              </a:rPr>
              <a:t>ülemineku toetamine</a:t>
            </a:r>
          </a:p>
        </p:txBody>
      </p:sp>
      <p:sp>
        <p:nvSpPr>
          <p:cNvPr id="17" name="Ümarnurkne ristkülik 16"/>
          <p:cNvSpPr/>
          <p:nvPr/>
        </p:nvSpPr>
        <p:spPr>
          <a:xfrm>
            <a:off x="1547442" y="2905401"/>
            <a:ext cx="2067928" cy="810685"/>
          </a:xfrm>
          <a:prstGeom prst="round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t-EE" sz="1181" dirty="0">
              <a:solidFill>
                <a:schemeClr val="tx1"/>
              </a:solidFill>
            </a:endParaRPr>
          </a:p>
          <a:p>
            <a:pPr algn="ctr"/>
            <a:r>
              <a:rPr lang="et-EE" sz="1600" b="1" dirty="0" smtClean="0">
                <a:solidFill>
                  <a:schemeClr val="tx1"/>
                </a:solidFill>
              </a:rPr>
              <a:t>Koostöö ja heade praktikate juurutamine</a:t>
            </a:r>
            <a:endParaRPr lang="et-EE" sz="1600" b="1" dirty="0">
              <a:solidFill>
                <a:schemeClr val="tx1"/>
              </a:solidFill>
            </a:endParaRPr>
          </a:p>
          <a:p>
            <a:pPr algn="ctr"/>
            <a:endParaRPr lang="et-EE" sz="1181" dirty="0">
              <a:solidFill>
                <a:schemeClr val="tx1"/>
              </a:solidFill>
            </a:endParaRPr>
          </a:p>
        </p:txBody>
      </p:sp>
      <p:sp>
        <p:nvSpPr>
          <p:cNvPr id="18" name="Ümarnurkne ristkülik 17"/>
          <p:cNvSpPr/>
          <p:nvPr/>
        </p:nvSpPr>
        <p:spPr>
          <a:xfrm>
            <a:off x="4105318" y="5300604"/>
            <a:ext cx="2092571" cy="909413"/>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600" b="1" dirty="0">
                <a:solidFill>
                  <a:schemeClr val="tx1"/>
                </a:solidFill>
              </a:rPr>
              <a:t>Koolijuhtide ja õpetajate pädevus</a:t>
            </a:r>
          </a:p>
        </p:txBody>
      </p:sp>
      <p:sp>
        <p:nvSpPr>
          <p:cNvPr id="19" name="Ümarnurkne ristkülik 18"/>
          <p:cNvSpPr/>
          <p:nvPr/>
        </p:nvSpPr>
        <p:spPr>
          <a:xfrm>
            <a:off x="5052671" y="4671323"/>
            <a:ext cx="1693051" cy="629280"/>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600" b="1" dirty="0">
                <a:solidFill>
                  <a:schemeClr val="tx1"/>
                </a:solidFill>
              </a:rPr>
              <a:t>Õppevara</a:t>
            </a:r>
          </a:p>
        </p:txBody>
      </p:sp>
      <p:sp>
        <p:nvSpPr>
          <p:cNvPr id="20" name="Ümarnurkne ristkülik 19"/>
          <p:cNvSpPr/>
          <p:nvPr/>
        </p:nvSpPr>
        <p:spPr>
          <a:xfrm>
            <a:off x="5191508" y="3724060"/>
            <a:ext cx="2116573" cy="939289"/>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600" b="1" dirty="0" smtClean="0">
                <a:solidFill>
                  <a:schemeClr val="tx1"/>
                </a:solidFill>
              </a:rPr>
              <a:t>Kohandatud õppekava </a:t>
            </a:r>
            <a:r>
              <a:rPr lang="et-EE" sz="1600" b="1" dirty="0">
                <a:solidFill>
                  <a:schemeClr val="tx1"/>
                </a:solidFill>
              </a:rPr>
              <a:t>ja õppeprotsessid</a:t>
            </a:r>
          </a:p>
        </p:txBody>
      </p:sp>
      <p:sp>
        <p:nvSpPr>
          <p:cNvPr id="21" name="Ümarnurkne ristkülik 20"/>
          <p:cNvSpPr/>
          <p:nvPr/>
        </p:nvSpPr>
        <p:spPr>
          <a:xfrm>
            <a:off x="4193814" y="1942805"/>
            <a:ext cx="2004075" cy="92906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600" b="1" dirty="0" smtClean="0">
                <a:solidFill>
                  <a:schemeClr val="tx1"/>
                </a:solidFill>
              </a:rPr>
              <a:t>HEV õppekorraldus </a:t>
            </a:r>
            <a:r>
              <a:rPr lang="et-EE" sz="1600" b="1" dirty="0">
                <a:solidFill>
                  <a:schemeClr val="tx1"/>
                </a:solidFill>
              </a:rPr>
              <a:t>seadusandluses</a:t>
            </a:r>
          </a:p>
          <a:p>
            <a:pPr algn="ctr"/>
            <a:r>
              <a:rPr lang="et-EE" sz="1600" b="1" dirty="0">
                <a:solidFill>
                  <a:schemeClr val="tx1"/>
                </a:solidFill>
              </a:rPr>
              <a:t>PGS</a:t>
            </a:r>
          </a:p>
        </p:txBody>
      </p:sp>
      <p:sp>
        <p:nvSpPr>
          <p:cNvPr id="22" name="Ümarnurkne ristkülik 21"/>
          <p:cNvSpPr/>
          <p:nvPr/>
        </p:nvSpPr>
        <p:spPr>
          <a:xfrm>
            <a:off x="1547443" y="4671323"/>
            <a:ext cx="1978242" cy="62928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600" b="1" dirty="0">
                <a:solidFill>
                  <a:schemeClr val="tx1"/>
                </a:solidFill>
              </a:rPr>
              <a:t>Tugistruktuurid ja </a:t>
            </a:r>
            <a:endParaRPr lang="et-EE" sz="1600" b="1" dirty="0" smtClean="0">
              <a:solidFill>
                <a:schemeClr val="tx1"/>
              </a:solidFill>
            </a:endParaRPr>
          </a:p>
          <a:p>
            <a:pPr algn="ctr"/>
            <a:r>
              <a:rPr lang="et-EE" sz="1600" b="1" dirty="0" smtClean="0">
                <a:solidFill>
                  <a:schemeClr val="tx1"/>
                </a:solidFill>
              </a:rPr>
              <a:t>-</a:t>
            </a:r>
            <a:r>
              <a:rPr lang="et-EE" sz="1600" b="1" dirty="0">
                <a:solidFill>
                  <a:schemeClr val="tx1"/>
                </a:solidFill>
              </a:rPr>
              <a:t>spetsialistid</a:t>
            </a:r>
          </a:p>
        </p:txBody>
      </p:sp>
      <p:sp>
        <p:nvSpPr>
          <p:cNvPr id="23" name="Ümarnurkne ristkülik 22"/>
          <p:cNvSpPr/>
          <p:nvPr/>
        </p:nvSpPr>
        <p:spPr>
          <a:xfrm>
            <a:off x="4865704" y="2861364"/>
            <a:ext cx="1880019" cy="854722"/>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600" b="1" dirty="0" smtClean="0">
                <a:solidFill>
                  <a:schemeClr val="tx1"/>
                </a:solidFill>
              </a:rPr>
              <a:t>Rahastamine</a:t>
            </a:r>
            <a:endParaRPr lang="et-EE" sz="1600" b="1" dirty="0">
              <a:solidFill>
                <a:schemeClr val="tx1"/>
              </a:solidFill>
            </a:endParaRPr>
          </a:p>
        </p:txBody>
      </p:sp>
      <p:sp>
        <p:nvSpPr>
          <p:cNvPr id="24" name="Ümarnurkne ristkülik 23"/>
          <p:cNvSpPr/>
          <p:nvPr/>
        </p:nvSpPr>
        <p:spPr>
          <a:xfrm>
            <a:off x="2195514" y="5300603"/>
            <a:ext cx="1905856" cy="909415"/>
          </a:xfrm>
          <a:prstGeom prst="roundRect">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t-EE" sz="1329" dirty="0" smtClean="0">
                <a:solidFill>
                  <a:schemeClr val="tx1"/>
                </a:solidFill>
              </a:rPr>
              <a:t> </a:t>
            </a:r>
            <a:r>
              <a:rPr lang="et-EE" sz="1600" b="1" dirty="0" smtClean="0">
                <a:solidFill>
                  <a:schemeClr val="tx1"/>
                </a:solidFill>
              </a:rPr>
              <a:t>Ligipääs/koolivõrk</a:t>
            </a:r>
            <a:endParaRPr lang="et-EE" sz="1600" b="1" dirty="0">
              <a:solidFill>
                <a:schemeClr val="tx1"/>
              </a:solidFill>
            </a:endParaRPr>
          </a:p>
        </p:txBody>
      </p:sp>
    </p:spTree>
    <p:extLst>
      <p:ext uri="{BB962C8B-B14F-4D97-AF65-F5344CB8AC3E}">
        <p14:creationId xmlns:p14="http://schemas.microsoft.com/office/powerpoint/2010/main" val="344540860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179289" y="301322"/>
            <a:ext cx="7882753" cy="1030715"/>
          </a:xfrm>
        </p:spPr>
        <p:txBody>
          <a:bodyPr anchorCtr="1"/>
          <a:lstStyle/>
          <a:p>
            <a:pPr lvl="0">
              <a:buNone/>
            </a:pPr>
            <a:r>
              <a:rPr lang="et-EE" sz="3600" b="1" dirty="0" smtClean="0">
                <a:solidFill>
                  <a:srgbClr val="002060"/>
                </a:solidFill>
              </a:rPr>
              <a:t>Kaasavat haridust toetava seadusandluse uuendamine </a:t>
            </a:r>
            <a:r>
              <a:rPr lang="et-EE" sz="3600" b="1" u="sng" dirty="0" smtClean="0">
                <a:solidFill>
                  <a:srgbClr val="002060"/>
                </a:solidFill>
              </a:rPr>
              <a:t>koostöös</a:t>
            </a:r>
            <a:r>
              <a:rPr lang="et-EE" sz="3600" b="1" dirty="0" smtClean="0">
                <a:solidFill>
                  <a:srgbClr val="002060"/>
                </a:solidFill>
              </a:rPr>
              <a:t> huvigruppidega</a:t>
            </a:r>
          </a:p>
        </p:txBody>
      </p:sp>
      <p:sp>
        <p:nvSpPr>
          <p:cNvPr id="3" name="Text Placeholder 2"/>
          <p:cNvSpPr txBox="1">
            <a:spLocks noGrp="1"/>
          </p:cNvSpPr>
          <p:nvPr>
            <p:ph type="body" idx="4294967295"/>
          </p:nvPr>
        </p:nvSpPr>
        <p:spPr>
          <a:xfrm>
            <a:off x="361429" y="1692077"/>
            <a:ext cx="7700613" cy="4968552"/>
          </a:xfrm>
        </p:spPr>
        <p:txBody>
          <a:bodyPr/>
          <a:lstStyle/>
          <a:p>
            <a:pPr marL="108000" indent="0">
              <a:buNone/>
            </a:pPr>
            <a:r>
              <a:rPr lang="et-EE" sz="2000" b="1" i="1" dirty="0">
                <a:solidFill>
                  <a:srgbClr val="C00000"/>
                </a:solidFill>
              </a:rPr>
              <a:t>Põhikooli ja gümnaasiumiseaduse sätted HEV õppekorralduse kohta on kooskõlas kaasava hariduse põhimõtetega: HEV õpilaste õppekorraldus on paindlik ning arvestab õppurite erinevate vajaduste koosmõju; eriõppele suunamine on </a:t>
            </a:r>
            <a:r>
              <a:rPr lang="et-EE" sz="2000" b="1" i="1" dirty="0" smtClean="0">
                <a:solidFill>
                  <a:srgbClr val="C00000"/>
                </a:solidFill>
              </a:rPr>
              <a:t>õigustatud juhul, kui </a:t>
            </a:r>
            <a:r>
              <a:rPr lang="et-EE" sz="2000" b="1" i="1" dirty="0" smtClean="0">
                <a:solidFill>
                  <a:srgbClr val="C00000"/>
                </a:solidFill>
              </a:rPr>
              <a:t>õppurid vajavad </a:t>
            </a:r>
            <a:r>
              <a:rPr lang="et-EE" sz="2000" b="1" i="1" dirty="0" smtClean="0">
                <a:solidFill>
                  <a:srgbClr val="C00000"/>
                </a:solidFill>
              </a:rPr>
              <a:t>väga ressursimahukaid ja spetsiifilisi tugiteenuseid.</a:t>
            </a:r>
            <a:endParaRPr lang="et-EE" sz="2000" b="1" i="1" dirty="0" smtClean="0">
              <a:solidFill>
                <a:srgbClr val="C00000"/>
              </a:solidFill>
            </a:endParaRPr>
          </a:p>
          <a:p>
            <a:r>
              <a:rPr lang="et-EE" sz="1800" dirty="0" smtClean="0"/>
              <a:t>Kaasava hariduse toetamiseks loodud meetmete tõhususe uuringu läbiviimine</a:t>
            </a:r>
          </a:p>
          <a:p>
            <a:r>
              <a:rPr lang="et-EE" sz="1800" dirty="0" smtClean="0"/>
              <a:t>Kaasava Kooli pilootprojekti läbiviimine</a:t>
            </a:r>
          </a:p>
          <a:p>
            <a:r>
              <a:rPr lang="et-EE" sz="1800" dirty="0" smtClean="0"/>
              <a:t>Maakondlike infopäevade läbiviimine</a:t>
            </a:r>
          </a:p>
          <a:p>
            <a:r>
              <a:rPr lang="et-EE" sz="1800" dirty="0" smtClean="0"/>
              <a:t>EMP ja Norra finantsvahendite projekti „Laps turvalises haridussüsteemis: kaasamine ja sekkumine kõikide laste huvides“ läbiviimine</a:t>
            </a:r>
          </a:p>
          <a:p>
            <a:r>
              <a:rPr lang="et-EE" sz="1800" dirty="0" smtClean="0"/>
              <a:t>Kaasava hariduse kontseptsiooni uuendamine</a:t>
            </a:r>
          </a:p>
          <a:p>
            <a:r>
              <a:rPr lang="et-EE" sz="1800" dirty="0" smtClean="0"/>
              <a:t>PGS muutmine</a:t>
            </a:r>
          </a:p>
          <a:p>
            <a:endParaRPr lang="et-EE" sz="2400" dirty="0" smtClean="0"/>
          </a:p>
          <a:p>
            <a:pPr lvl="0">
              <a:buFont typeface="Wingdings" panose="05000000000000000000" pitchFamily="2" charset="2"/>
              <a:buChar char="Ø"/>
            </a:pPr>
            <a:endParaRPr lang="et-EE" sz="2000" dirty="0" smtClean="0"/>
          </a:p>
        </p:txBody>
      </p:sp>
      <p:pic>
        <p:nvPicPr>
          <p:cNvPr id="4" name="Picture 2"/>
          <p:cNvPicPr>
            <a:picLocks noChangeAspect="1"/>
          </p:cNvPicPr>
          <p:nvPr/>
        </p:nvPicPr>
        <p:blipFill>
          <a:blip r:embed="rId3"/>
          <a:srcRect/>
          <a:stretch>
            <a:fillRect/>
          </a:stretch>
        </p:blipFill>
        <p:spPr>
          <a:xfrm>
            <a:off x="8244184" y="0"/>
            <a:ext cx="431029" cy="6839995"/>
          </a:xfrm>
          <a:prstGeom prst="rect">
            <a:avLst/>
          </a:prstGeom>
          <a:noFill/>
          <a:ln cap="flat">
            <a:noFill/>
          </a:ln>
        </p:spPr>
      </p:pic>
    </p:spTree>
    <p:extLst>
      <p:ext uri="{BB962C8B-B14F-4D97-AF65-F5344CB8AC3E}">
        <p14:creationId xmlns:p14="http://schemas.microsoft.com/office/powerpoint/2010/main" val="523745048"/>
      </p:ext>
    </p:extLst>
  </p:cSld>
  <p:clrMapOvr>
    <a:masterClrMapping/>
  </p:clrMapOvr>
  <p:transition spd="med">
    <p:fade/>
  </p:transition>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kument" ma:contentTypeID="0x0101002F5DD59C80553E498E1C3C6494A24EC4" ma:contentTypeVersion="1" ma:contentTypeDescription="Loo uus dokument" ma:contentTypeScope="" ma:versionID="097723c59a94120ab0352e8d7aea10eb">
  <xsd:schema xmlns:xsd="http://www.w3.org/2001/XMLSchema" xmlns:xs="http://www.w3.org/2001/XMLSchema" xmlns:p="http://schemas.microsoft.com/office/2006/metadata/properties" xmlns:ns1="http://schemas.microsoft.com/sharepoint/v3" targetNamespace="http://schemas.microsoft.com/office/2006/metadata/properties" ma:root="true" ma:fieldsID="504a5a26e472c747026c7d2d8e5636a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Ajastamise alguskuupäev" ma:description="" ma:hidden="true" ma:internalName="PublishingStartDate">
      <xsd:simpleType>
        <xsd:restriction base="dms:Unknown"/>
      </xsd:simpleType>
    </xsd:element>
    <xsd:element name="PublishingExpirationDate" ma:index="9" nillable="true" ma:displayName="Ajastamise lõppkuupäev"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utüüp"/>
        <xsd:element ref="dc:title" minOccurs="0" maxOccurs="1" ma:index="4" ma:displayName="Pealkiri"/>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D760D7D-3AD1-4767-B82E-CB3C23581CA8}">
  <ds:schemaRefs>
    <ds:schemaRef ds:uri="http://purl.org/dc/elements/1.1/"/>
    <ds:schemaRef ds:uri="http://schemas.microsoft.com/office/2006/metadata/properties"/>
    <ds:schemaRef ds:uri="http://schemas.microsoft.com/office/2006/documentManagement/types"/>
    <ds:schemaRef ds:uri="http://www.w3.org/XML/1998/namespace"/>
    <ds:schemaRef ds:uri="http://schemas.microsoft.com/sharepoint/v3"/>
    <ds:schemaRef ds:uri="http://schemas.microsoft.com/office/infopath/2007/PartnerControls"/>
    <ds:schemaRef ds:uri="http://schemas.openxmlformats.org/package/2006/metadata/core-properties"/>
    <ds:schemaRef ds:uri="http://purl.org/dc/dcmitype/"/>
    <ds:schemaRef ds:uri="http://purl.org/dc/terms/"/>
  </ds:schemaRefs>
</ds:datastoreItem>
</file>

<file path=customXml/itemProps2.xml><?xml version="1.0" encoding="utf-8"?>
<ds:datastoreItem xmlns:ds="http://schemas.openxmlformats.org/officeDocument/2006/customXml" ds:itemID="{4428FFAC-1A44-4A8E-B41C-C915843D74FD}">
  <ds:schemaRefs>
    <ds:schemaRef ds:uri="http://schemas.microsoft.com/sharepoint/v3/contenttype/forms"/>
  </ds:schemaRefs>
</ds:datastoreItem>
</file>

<file path=customXml/itemProps3.xml><?xml version="1.0" encoding="utf-8"?>
<ds:datastoreItem xmlns:ds="http://schemas.openxmlformats.org/officeDocument/2006/customXml" ds:itemID="{78F53194-A4C1-4422-B330-81D9B53B9B8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7055</TotalTime>
  <Words>791</Words>
  <Application>Microsoft Office PowerPoint</Application>
  <PresentationFormat>Kohandatud</PresentationFormat>
  <Paragraphs>260</Paragraphs>
  <Slides>18</Slides>
  <Notes>18</Notes>
  <HiddenSlides>0</HiddenSlides>
  <MMClips>0</MMClips>
  <ScaleCrop>false</ScaleCrop>
  <HeadingPairs>
    <vt:vector size="6" baseType="variant">
      <vt:variant>
        <vt:lpstr>Kasutatud fondid</vt:lpstr>
      </vt:variant>
      <vt:variant>
        <vt:i4>11</vt:i4>
      </vt:variant>
      <vt:variant>
        <vt:lpstr>Kujundus</vt:lpstr>
      </vt:variant>
      <vt:variant>
        <vt:i4>1</vt:i4>
      </vt:variant>
      <vt:variant>
        <vt:lpstr>Slaidipealkirjad</vt:lpstr>
      </vt:variant>
      <vt:variant>
        <vt:i4>18</vt:i4>
      </vt:variant>
    </vt:vector>
  </HeadingPairs>
  <TitlesOfParts>
    <vt:vector size="30" baseType="lpstr">
      <vt:lpstr>Arial Unicode MS</vt:lpstr>
      <vt:lpstr>Microsoft YaHei</vt:lpstr>
      <vt:lpstr>SimSun</vt:lpstr>
      <vt:lpstr>Arial</vt:lpstr>
      <vt:lpstr>Calibri</vt:lpstr>
      <vt:lpstr>Mangal</vt:lpstr>
      <vt:lpstr>Roboto Condensed</vt:lpstr>
      <vt:lpstr>StarSymbol</vt:lpstr>
      <vt:lpstr>Tahoma</vt:lpstr>
      <vt:lpstr>Times New Roman</vt:lpstr>
      <vt:lpstr>Wingdings</vt:lpstr>
      <vt:lpstr>Default</vt:lpstr>
      <vt:lpstr> Riiklikud arendustegevused HEV õpilaste õppekorralduse, sh kaasava hariduse toetamiseks                                                                           </vt:lpstr>
      <vt:lpstr>PowerPointi esitlus</vt:lpstr>
      <vt:lpstr>Eriõppel olevate õpilaste jaotus 2014/15</vt:lpstr>
      <vt:lpstr>Muutused HEV õpilaste jaotuvuses aastate lõikes </vt:lpstr>
      <vt:lpstr>Eriklassides õppivad  õpilased</vt:lpstr>
      <vt:lpstr>Tugispetsialistid 2014/15 õa-l (EHIS-e andmed)</vt:lpstr>
      <vt:lpstr>Olulisimad takistused hariduslikul kaasamisel/HEV õpilaste toetamisel</vt:lpstr>
      <vt:lpstr> Olulised väljakutsed – riiklikud arendustegevused aastateks 2015 - 2018 </vt:lpstr>
      <vt:lpstr>Kaasavat haridust toetava seadusandluse uuendamine koostöös huvigruppidega</vt:lpstr>
      <vt:lpstr>Rahastamine</vt:lpstr>
      <vt:lpstr>Kaasavat haridust toetav riiklik õppekava</vt:lpstr>
      <vt:lpstr>HEV õppureid toetav õppevara</vt:lpstr>
      <vt:lpstr>Koolijuhtide ja õpetajate pädevuse tõstmine</vt:lpstr>
      <vt:lpstr>Ligipääs ja koolivõrk</vt:lpstr>
      <vt:lpstr>Tugistruktuurid ja -spetsialistid</vt:lpstr>
      <vt:lpstr>Üleminek põhiharidusest järgmisele haridustasemele</vt:lpstr>
      <vt:lpstr>Olulised väljakutsed – koostöö ja sidusus</vt:lpstr>
      <vt:lpstr>  Tänan!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Esitlusslaidide kujundusest</dc:title>
  <dc:creator>Kaimar Koemets</dc:creator>
  <cp:lastModifiedBy>Urmas Admin</cp:lastModifiedBy>
  <cp:revision>270</cp:revision>
  <cp:lastPrinted>2015-09-02T10:08:07Z</cp:lastPrinted>
  <dcterms:created xsi:type="dcterms:W3CDTF">2013-12-29T20:00:13Z</dcterms:created>
  <dcterms:modified xsi:type="dcterms:W3CDTF">2015-11-02T13:22:54Z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0x0101002F5DD59C80553E498E1C3C6494A24EC4</vt:lpwstr>
  </property>
</Properties>
</file>