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79" r:id="rId8"/>
    <p:sldId id="261" r:id="rId9"/>
    <p:sldId id="262" r:id="rId10"/>
    <p:sldId id="264" r:id="rId11"/>
    <p:sldId id="287" r:id="rId12"/>
    <p:sldId id="263" r:id="rId13"/>
    <p:sldId id="286" r:id="rId14"/>
    <p:sldId id="265" r:id="rId15"/>
    <p:sldId id="281" r:id="rId16"/>
    <p:sldId id="266" r:id="rId17"/>
    <p:sldId id="267" r:id="rId18"/>
    <p:sldId id="280" r:id="rId19"/>
    <p:sldId id="282" r:id="rId20"/>
    <p:sldId id="269" r:id="rId21"/>
    <p:sldId id="283" r:id="rId22"/>
    <p:sldId id="284" r:id="rId23"/>
    <p:sldId id="270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48529-6868-4CE0-9F00-AA94F5858871}" v="74" dt="2019-11-06T20:25:31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ina Selgis" userId="3c00c2686cd3361e" providerId="LiveId" clId="{65148529-6868-4CE0-9F00-AA94F5858871}"/>
    <pc:docChg chg="undo custSel mod addSld delSld modSld">
      <pc:chgData name="Liina Selgis" userId="3c00c2686cd3361e" providerId="LiveId" clId="{65148529-6868-4CE0-9F00-AA94F5858871}" dt="2019-11-06T20:26:35.160" v="731" actId="12"/>
      <pc:docMkLst>
        <pc:docMk/>
      </pc:docMkLst>
      <pc:sldChg chg="addSp delSp modSp mod setBg">
        <pc:chgData name="Liina Selgis" userId="3c00c2686cd3361e" providerId="LiveId" clId="{65148529-6868-4CE0-9F00-AA94F5858871}" dt="2019-11-06T19:48:25.607" v="112" actId="26606"/>
        <pc:sldMkLst>
          <pc:docMk/>
          <pc:sldMk cId="397043404" sldId="256"/>
        </pc:sldMkLst>
        <pc:spChg chg="mod">
          <ac:chgData name="Liina Selgis" userId="3c00c2686cd3361e" providerId="LiveId" clId="{65148529-6868-4CE0-9F00-AA94F5858871}" dt="2019-11-06T19:48:25.607" v="112" actId="26606"/>
          <ac:spMkLst>
            <pc:docMk/>
            <pc:sldMk cId="397043404" sldId="256"/>
            <ac:spMk id="2" creationId="{5B96E3FA-7870-46C5-A7F0-F70C9D304F3A}"/>
          </ac:spMkLst>
        </pc:spChg>
        <pc:spChg chg="mod">
          <ac:chgData name="Liina Selgis" userId="3c00c2686cd3361e" providerId="LiveId" clId="{65148529-6868-4CE0-9F00-AA94F5858871}" dt="2019-11-06T19:48:25.607" v="112" actId="26606"/>
          <ac:spMkLst>
            <pc:docMk/>
            <pc:sldMk cId="397043404" sldId="256"/>
            <ac:spMk id="3" creationId="{980FE6A8-6F3E-41CE-AE39-0FDDD950E4B2}"/>
          </ac:spMkLst>
        </pc:spChg>
        <pc:spChg chg="add del">
          <ac:chgData name="Liina Selgis" userId="3c00c2686cd3361e" providerId="LiveId" clId="{65148529-6868-4CE0-9F00-AA94F5858871}" dt="2019-11-06T19:48:14.207" v="107" actId="26606"/>
          <ac:spMkLst>
            <pc:docMk/>
            <pc:sldMk cId="397043404" sldId="256"/>
            <ac:spMk id="2052" creationId="{FDF8837B-BAE2-489A-8F93-69216307D5A5}"/>
          </ac:spMkLst>
        </pc:spChg>
        <pc:spChg chg="add del">
          <ac:chgData name="Liina Selgis" userId="3c00c2686cd3361e" providerId="LiveId" clId="{65148529-6868-4CE0-9F00-AA94F5858871}" dt="2019-11-06T19:48:22.888" v="109" actId="26606"/>
          <ac:spMkLst>
            <pc:docMk/>
            <pc:sldMk cId="397043404" sldId="256"/>
            <ac:spMk id="2055" creationId="{C507429E-866E-4EA2-96D0-1A47D83FC8C9}"/>
          </ac:spMkLst>
        </pc:spChg>
        <pc:spChg chg="add del">
          <ac:chgData name="Liina Selgis" userId="3c00c2686cd3361e" providerId="LiveId" clId="{65148529-6868-4CE0-9F00-AA94F5858871}" dt="2019-11-06T19:48:25.509" v="111" actId="26606"/>
          <ac:spMkLst>
            <pc:docMk/>
            <pc:sldMk cId="397043404" sldId="256"/>
            <ac:spMk id="2057" creationId="{1680E743-9A44-4A46-B4E2-05102C7E008B}"/>
          </ac:spMkLst>
        </pc:spChg>
        <pc:spChg chg="add del">
          <ac:chgData name="Liina Selgis" userId="3c00c2686cd3361e" providerId="LiveId" clId="{65148529-6868-4CE0-9F00-AA94F5858871}" dt="2019-11-06T19:48:25.509" v="111" actId="26606"/>
          <ac:spMkLst>
            <pc:docMk/>
            <pc:sldMk cId="397043404" sldId="256"/>
            <ac:spMk id="2059" creationId="{736B6C5D-2D8C-471E-8825-4A31EF8EAD40}"/>
          </ac:spMkLst>
        </pc:spChg>
        <pc:spChg chg="add">
          <ac:chgData name="Liina Selgis" userId="3c00c2686cd3361e" providerId="LiveId" clId="{65148529-6868-4CE0-9F00-AA94F5858871}" dt="2019-11-06T19:48:25.607" v="112" actId="26606"/>
          <ac:spMkLst>
            <pc:docMk/>
            <pc:sldMk cId="397043404" sldId="256"/>
            <ac:spMk id="2062" creationId="{C507429E-866E-4EA2-96D0-1A47D83FC8C9}"/>
          </ac:spMkLst>
        </pc:spChg>
        <pc:grpChg chg="add del">
          <ac:chgData name="Liina Selgis" userId="3c00c2686cd3361e" providerId="LiveId" clId="{65148529-6868-4CE0-9F00-AA94F5858871}" dt="2019-11-06T19:48:08.320" v="105" actId="26606"/>
          <ac:grpSpMkLst>
            <pc:docMk/>
            <pc:sldMk cId="397043404" sldId="256"/>
            <ac:grpSpMk id="71" creationId="{EF41A68A-8CD1-4105-B4EC-A56286CB0F4E}"/>
          </ac:grpSpMkLst>
        </pc:grpChg>
        <pc:picChg chg="add mod ord">
          <ac:chgData name="Liina Selgis" userId="3c00c2686cd3361e" providerId="LiveId" clId="{65148529-6868-4CE0-9F00-AA94F5858871}" dt="2019-11-06T19:48:25.607" v="112" actId="26606"/>
          <ac:picMkLst>
            <pc:docMk/>
            <pc:sldMk cId="397043404" sldId="256"/>
            <ac:picMk id="2050" creationId="{B99D9277-E875-4987-B634-00532253D4D8}"/>
          </ac:picMkLst>
        </pc:picChg>
        <pc:picChg chg="add del">
          <ac:chgData name="Liina Selgis" userId="3c00c2686cd3361e" providerId="LiveId" clId="{65148529-6868-4CE0-9F00-AA94F5858871}" dt="2019-11-06T19:48:22.888" v="109" actId="26606"/>
          <ac:picMkLst>
            <pc:docMk/>
            <pc:sldMk cId="397043404" sldId="256"/>
            <ac:picMk id="2054" creationId="{C12F9D32-251F-4D78-B1BA-DCCE50D3D2CC}"/>
          </ac:picMkLst>
        </pc:picChg>
        <pc:picChg chg="add del">
          <ac:chgData name="Liina Selgis" userId="3c00c2686cd3361e" providerId="LiveId" clId="{65148529-6868-4CE0-9F00-AA94F5858871}" dt="2019-11-06T19:48:25.509" v="111" actId="26606"/>
          <ac:picMkLst>
            <pc:docMk/>
            <pc:sldMk cId="397043404" sldId="256"/>
            <ac:picMk id="2058" creationId="{AFC08489-1CDB-451C-89EB-FCD6DFAA7D35}"/>
          </ac:picMkLst>
        </pc:picChg>
        <pc:picChg chg="add">
          <ac:chgData name="Liina Selgis" userId="3c00c2686cd3361e" providerId="LiveId" clId="{65148529-6868-4CE0-9F00-AA94F5858871}" dt="2019-11-06T19:48:25.607" v="112" actId="26606"/>
          <ac:picMkLst>
            <pc:docMk/>
            <pc:sldMk cId="397043404" sldId="256"/>
            <ac:picMk id="2061" creationId="{C12F9D32-251F-4D78-B1BA-DCCE50D3D2CC}"/>
          </ac:picMkLst>
        </pc:picChg>
        <pc:cxnChg chg="add del">
          <ac:chgData name="Liina Selgis" userId="3c00c2686cd3361e" providerId="LiveId" clId="{65148529-6868-4CE0-9F00-AA94F5858871}" dt="2019-11-06T19:48:14.207" v="107" actId="26606"/>
          <ac:cxnSpMkLst>
            <pc:docMk/>
            <pc:sldMk cId="397043404" sldId="256"/>
            <ac:cxnSpMk id="73" creationId="{B48BEE9B-A2F4-4BF3-9EAD-16E1A7FC2DC6}"/>
          </ac:cxnSpMkLst>
        </pc:cxnChg>
        <pc:cxnChg chg="add del">
          <ac:chgData name="Liina Selgis" userId="3c00c2686cd3361e" providerId="LiveId" clId="{65148529-6868-4CE0-9F00-AA94F5858871}" dt="2019-11-06T19:48:22.888" v="109" actId="26606"/>
          <ac:cxnSpMkLst>
            <pc:docMk/>
            <pc:sldMk cId="397043404" sldId="256"/>
            <ac:cxnSpMk id="75" creationId="{3DD931CC-F9EA-4AA5-B787-BBC988B2E264}"/>
          </ac:cxnSpMkLst>
        </pc:cxnChg>
        <pc:cxnChg chg="add del">
          <ac:chgData name="Liina Selgis" userId="3c00c2686cd3361e" providerId="LiveId" clId="{65148529-6868-4CE0-9F00-AA94F5858871}" dt="2019-11-06T19:48:25.509" v="111" actId="26606"/>
          <ac:cxnSpMkLst>
            <pc:docMk/>
            <pc:sldMk cId="397043404" sldId="256"/>
            <ac:cxnSpMk id="77" creationId="{FB2031FF-AB61-4DC6-AC14-F6D1B4ACFE08}"/>
          </ac:cxnSpMkLst>
        </pc:cxnChg>
        <pc:cxnChg chg="add del">
          <ac:chgData name="Liina Selgis" userId="3c00c2686cd3361e" providerId="LiveId" clId="{65148529-6868-4CE0-9F00-AA94F5858871}" dt="2019-11-06T19:48:08.320" v="105" actId="26606"/>
          <ac:cxnSpMkLst>
            <pc:docMk/>
            <pc:sldMk cId="397043404" sldId="256"/>
            <ac:cxnSpMk id="79" creationId="{5F310D7E-8F1E-4C2F-8824-E43E043DD851}"/>
          </ac:cxnSpMkLst>
        </pc:cxnChg>
        <pc:cxnChg chg="add">
          <ac:chgData name="Liina Selgis" userId="3c00c2686cd3361e" providerId="LiveId" clId="{65148529-6868-4CE0-9F00-AA94F5858871}" dt="2019-11-06T19:48:25.607" v="112" actId="26606"/>
          <ac:cxnSpMkLst>
            <pc:docMk/>
            <pc:sldMk cId="397043404" sldId="256"/>
            <ac:cxnSpMk id="2063" creationId="{3DD931CC-F9EA-4AA5-B787-BBC988B2E264}"/>
          </ac:cxnSpMkLst>
        </pc:cxnChg>
      </pc:sldChg>
      <pc:sldChg chg="addSp delSp modSp mod setBg">
        <pc:chgData name="Liina Selgis" userId="3c00c2686cd3361e" providerId="LiveId" clId="{65148529-6868-4CE0-9F00-AA94F5858871}" dt="2019-11-06T20:09:13.122" v="472" actId="26606"/>
        <pc:sldMkLst>
          <pc:docMk/>
          <pc:sldMk cId="1354288334" sldId="257"/>
        </pc:sldMkLst>
        <pc:spChg chg="mod">
          <ac:chgData name="Liina Selgis" userId="3c00c2686cd3361e" providerId="LiveId" clId="{65148529-6868-4CE0-9F00-AA94F5858871}" dt="2019-11-06T20:09:13.122" v="472" actId="26606"/>
          <ac:spMkLst>
            <pc:docMk/>
            <pc:sldMk cId="1354288334" sldId="257"/>
            <ac:spMk id="2" creationId="{305A091F-B325-4FC6-8475-4B8D8C1313C3}"/>
          </ac:spMkLst>
        </pc:spChg>
        <pc:spChg chg="mod ord">
          <ac:chgData name="Liina Selgis" userId="3c00c2686cd3361e" providerId="LiveId" clId="{65148529-6868-4CE0-9F00-AA94F5858871}" dt="2019-11-06T20:09:13.122" v="472" actId="26606"/>
          <ac:spMkLst>
            <pc:docMk/>
            <pc:sldMk cId="1354288334" sldId="257"/>
            <ac:spMk id="3" creationId="{68BF90BE-B86A-453B-B751-900A716206C7}"/>
          </ac:spMkLst>
        </pc:spChg>
        <pc:spChg chg="add del mod">
          <ac:chgData name="Liina Selgis" userId="3c00c2686cd3361e" providerId="LiveId" clId="{65148529-6868-4CE0-9F00-AA94F5858871}" dt="2019-11-06T19:40:15.812" v="12"/>
          <ac:spMkLst>
            <pc:docMk/>
            <pc:sldMk cId="1354288334" sldId="257"/>
            <ac:spMk id="4" creationId="{EED36C1D-981F-40C4-BD5B-D62051EF74F3}"/>
          </ac:spMkLst>
        </pc:spChg>
        <pc:spChg chg="add del">
          <ac:chgData name="Liina Selgis" userId="3c00c2686cd3361e" providerId="LiveId" clId="{65148529-6868-4CE0-9F00-AA94F5858871}" dt="2019-11-06T19:45:03.663" v="59" actId="26606"/>
          <ac:spMkLst>
            <pc:docMk/>
            <pc:sldMk cId="1354288334" sldId="257"/>
            <ac:spMk id="73" creationId="{45009486-928F-4921-B8CD-F76DF609C9B7}"/>
          </ac:spMkLst>
        </pc:spChg>
        <pc:spChg chg="add del">
          <ac:chgData name="Liina Selgis" userId="3c00c2686cd3361e" providerId="LiveId" clId="{65148529-6868-4CE0-9F00-AA94F5858871}" dt="2019-11-06T20:09:13.122" v="472" actId="26606"/>
          <ac:spMkLst>
            <pc:docMk/>
            <pc:sldMk cId="1354288334" sldId="257"/>
            <ac:spMk id="79" creationId="{AA8CB6EA-6DEE-43A9-9C41-97C17106FC11}"/>
          </ac:spMkLst>
        </pc:spChg>
        <pc:spChg chg="add del">
          <ac:chgData name="Liina Selgis" userId="3c00c2686cd3361e" providerId="LiveId" clId="{65148529-6868-4CE0-9F00-AA94F5858871}" dt="2019-11-06T20:03:06.272" v="413" actId="26606"/>
          <ac:spMkLst>
            <pc:docMk/>
            <pc:sldMk cId="1354288334" sldId="257"/>
            <ac:spMk id="139" creationId="{AA8CB6EA-6DEE-43A9-9C41-97C17106FC11}"/>
          </ac:spMkLst>
        </pc:spChg>
        <pc:spChg chg="add del">
          <ac:chgData name="Liina Selgis" userId="3c00c2686cd3361e" providerId="LiveId" clId="{65148529-6868-4CE0-9F00-AA94F5858871}" dt="2019-11-06T20:03:20.156" v="414" actId="26606"/>
          <ac:spMkLst>
            <pc:docMk/>
            <pc:sldMk cId="1354288334" sldId="257"/>
            <ac:spMk id="192" creationId="{3EF2AACC-1271-4983-9962-9E0135F6BEF2}"/>
          </ac:spMkLst>
        </pc:spChg>
        <pc:spChg chg="add del">
          <ac:chgData name="Liina Selgis" userId="3c00c2686cd3361e" providerId="LiveId" clId="{65148529-6868-4CE0-9F00-AA94F5858871}" dt="2019-11-06T20:03:20.156" v="414" actId="26606"/>
          <ac:spMkLst>
            <pc:docMk/>
            <pc:sldMk cId="1354288334" sldId="257"/>
            <ac:spMk id="194" creationId="{552F4E83-E0CF-424C-AB2C-D5C61F179E59}"/>
          </ac:spMkLst>
        </pc:spChg>
        <pc:spChg chg="add">
          <ac:chgData name="Liina Selgis" userId="3c00c2686cd3361e" providerId="LiveId" clId="{65148529-6868-4CE0-9F00-AA94F5858871}" dt="2019-11-06T20:09:13.122" v="472" actId="26606"/>
          <ac:spMkLst>
            <pc:docMk/>
            <pc:sldMk cId="1354288334" sldId="257"/>
            <ac:spMk id="1032" creationId="{3EF2AACC-1271-4983-9962-9E0135F6BEF2}"/>
          </ac:spMkLst>
        </pc:spChg>
        <pc:spChg chg="add">
          <ac:chgData name="Liina Selgis" userId="3c00c2686cd3361e" providerId="LiveId" clId="{65148529-6868-4CE0-9F00-AA94F5858871}" dt="2019-11-06T20:09:13.122" v="472" actId="26606"/>
          <ac:spMkLst>
            <pc:docMk/>
            <pc:sldMk cId="1354288334" sldId="257"/>
            <ac:spMk id="1034" creationId="{552F4E83-E0CF-424C-AB2C-D5C61F179E59}"/>
          </ac:spMkLst>
        </pc:spChg>
        <pc:picChg chg="add mod">
          <ac:chgData name="Liina Selgis" userId="3c00c2686cd3361e" providerId="LiveId" clId="{65148529-6868-4CE0-9F00-AA94F5858871}" dt="2019-11-06T20:09:13.122" v="472" actId="26606"/>
          <ac:picMkLst>
            <pc:docMk/>
            <pc:sldMk cId="1354288334" sldId="257"/>
            <ac:picMk id="6" creationId="{660017D2-1494-4E90-BE2F-B69468DFD5BD}"/>
          </ac:picMkLst>
        </pc:picChg>
        <pc:picChg chg="add del">
          <ac:chgData name="Liina Selgis" userId="3c00c2686cd3361e" providerId="LiveId" clId="{65148529-6868-4CE0-9F00-AA94F5858871}" dt="2019-11-06T19:45:03.663" v="59" actId="26606"/>
          <ac:picMkLst>
            <pc:docMk/>
            <pc:sldMk cId="1354288334" sldId="257"/>
            <ac:picMk id="75" creationId="{EA80EDC1-9445-4DF7-AF88-6192F82E1572}"/>
          </ac:picMkLst>
        </pc:picChg>
        <pc:picChg chg="add del">
          <ac:chgData name="Liina Selgis" userId="3c00c2686cd3361e" providerId="LiveId" clId="{65148529-6868-4CE0-9F00-AA94F5858871}" dt="2019-11-06T20:09:13.122" v="472" actId="26606"/>
          <ac:picMkLst>
            <pc:docMk/>
            <pc:sldMk cId="1354288334" sldId="257"/>
            <ac:picMk id="81" creationId="{53AF6A0F-75FB-4D63-8962-103C779762F4}"/>
          </ac:picMkLst>
        </pc:picChg>
        <pc:picChg chg="add del">
          <ac:chgData name="Liina Selgis" userId="3c00c2686cd3361e" providerId="LiveId" clId="{65148529-6868-4CE0-9F00-AA94F5858871}" dt="2019-11-06T20:03:06.272" v="413" actId="26606"/>
          <ac:picMkLst>
            <pc:docMk/>
            <pc:sldMk cId="1354288334" sldId="257"/>
            <ac:picMk id="141" creationId="{53AF6A0F-75FB-4D63-8962-103C779762F4}"/>
          </ac:picMkLst>
        </pc:picChg>
        <pc:picChg chg="add del">
          <ac:chgData name="Liina Selgis" userId="3c00c2686cd3361e" providerId="LiveId" clId="{65148529-6868-4CE0-9F00-AA94F5858871}" dt="2019-11-06T20:03:20.156" v="414" actId="26606"/>
          <ac:picMkLst>
            <pc:docMk/>
            <pc:sldMk cId="1354288334" sldId="257"/>
            <ac:picMk id="193" creationId="{CF46330F-C3CA-4391-87AD-81B1F7CBE3D8}"/>
          </ac:picMkLst>
        </pc:picChg>
        <pc:picChg chg="add del mod">
          <ac:chgData name="Liina Selgis" userId="3c00c2686cd3361e" providerId="LiveId" clId="{65148529-6868-4CE0-9F00-AA94F5858871}" dt="2019-11-06T19:39:53.397" v="10" actId="478"/>
          <ac:picMkLst>
            <pc:docMk/>
            <pc:sldMk cId="1354288334" sldId="257"/>
            <ac:picMk id="1026" creationId="{A61F8BFC-5A65-4D58-8A8E-21F431DF9C22}"/>
          </ac:picMkLst>
        </pc:picChg>
        <pc:picChg chg="add mod">
          <ac:chgData name="Liina Selgis" userId="3c00c2686cd3361e" providerId="LiveId" clId="{65148529-6868-4CE0-9F00-AA94F5858871}" dt="2019-11-06T20:09:13.122" v="472" actId="26606"/>
          <ac:picMkLst>
            <pc:docMk/>
            <pc:sldMk cId="1354288334" sldId="257"/>
            <ac:picMk id="1028" creationId="{B2161E57-DEB6-4EAD-8CAE-1A331F038918}"/>
          </ac:picMkLst>
        </pc:picChg>
        <pc:picChg chg="add mod ord">
          <ac:chgData name="Liina Selgis" userId="3c00c2686cd3361e" providerId="LiveId" clId="{65148529-6868-4CE0-9F00-AA94F5858871}" dt="2019-11-06T20:09:13.122" v="472" actId="26606"/>
          <ac:picMkLst>
            <pc:docMk/>
            <pc:sldMk cId="1354288334" sldId="257"/>
            <ac:picMk id="1030" creationId="{D8E0B472-29B3-4095-97A7-434C10D30517}"/>
          </ac:picMkLst>
        </pc:picChg>
        <pc:picChg chg="add">
          <ac:chgData name="Liina Selgis" userId="3c00c2686cd3361e" providerId="LiveId" clId="{65148529-6868-4CE0-9F00-AA94F5858871}" dt="2019-11-06T20:09:13.122" v="472" actId="26606"/>
          <ac:picMkLst>
            <pc:docMk/>
            <pc:sldMk cId="1354288334" sldId="257"/>
            <ac:picMk id="1033" creationId="{CF46330F-C3CA-4391-87AD-81B1F7CBE3D8}"/>
          </ac:picMkLst>
        </pc:picChg>
        <pc:cxnChg chg="add del">
          <ac:chgData name="Liina Selgis" userId="3c00c2686cd3361e" providerId="LiveId" clId="{65148529-6868-4CE0-9F00-AA94F5858871}" dt="2019-11-06T19:45:03.663" v="59" actId="26606"/>
          <ac:cxnSpMkLst>
            <pc:docMk/>
            <pc:sldMk cId="1354288334" sldId="257"/>
            <ac:cxnSpMk id="77" creationId="{C339CD31-0EBE-4345-9C63-7117ED3B0B56}"/>
          </ac:cxnSpMkLst>
        </pc:cxnChg>
        <pc:cxnChg chg="add del">
          <ac:chgData name="Liina Selgis" userId="3c00c2686cd3361e" providerId="LiveId" clId="{65148529-6868-4CE0-9F00-AA94F5858871}" dt="2019-11-06T20:09:13.122" v="472" actId="26606"/>
          <ac:cxnSpMkLst>
            <pc:docMk/>
            <pc:sldMk cId="1354288334" sldId="257"/>
            <ac:cxnSpMk id="83" creationId="{0313E18C-6ED3-4873-826E-20CF59931441}"/>
          </ac:cxnSpMkLst>
        </pc:cxnChg>
        <pc:cxnChg chg="add del">
          <ac:chgData name="Liina Selgis" userId="3c00c2686cd3361e" providerId="LiveId" clId="{65148529-6868-4CE0-9F00-AA94F5858871}" dt="2019-11-06T20:03:06.272" v="413" actId="26606"/>
          <ac:cxnSpMkLst>
            <pc:docMk/>
            <pc:sldMk cId="1354288334" sldId="257"/>
            <ac:cxnSpMk id="143" creationId="{0313E18C-6ED3-4873-826E-20CF59931441}"/>
          </ac:cxnSpMkLst>
        </pc:cxnChg>
        <pc:cxnChg chg="add">
          <ac:chgData name="Liina Selgis" userId="3c00c2686cd3361e" providerId="LiveId" clId="{65148529-6868-4CE0-9F00-AA94F5858871}" dt="2019-11-06T20:09:13.122" v="472" actId="26606"/>
          <ac:cxnSpMkLst>
            <pc:docMk/>
            <pc:sldMk cId="1354288334" sldId="257"/>
            <ac:cxnSpMk id="145" creationId="{7BFC22E5-1DCA-4380-BBF8-F353EF4836F6}"/>
          </ac:cxnSpMkLst>
        </pc:cxnChg>
        <pc:cxnChg chg="add del">
          <ac:chgData name="Liina Selgis" userId="3c00c2686cd3361e" providerId="LiveId" clId="{65148529-6868-4CE0-9F00-AA94F5858871}" dt="2019-11-06T20:03:20.156" v="414" actId="26606"/>
          <ac:cxnSpMkLst>
            <pc:docMk/>
            <pc:sldMk cId="1354288334" sldId="257"/>
            <ac:cxnSpMk id="195" creationId="{7BFC22E5-1DCA-4380-BBF8-F353EF4836F6}"/>
          </ac:cxnSpMkLst>
        </pc:cxnChg>
      </pc:sldChg>
      <pc:sldChg chg="modSp">
        <pc:chgData name="Liina Selgis" userId="3c00c2686cd3361e" providerId="LiveId" clId="{65148529-6868-4CE0-9F00-AA94F5858871}" dt="2019-11-06T19:55:31.190" v="222" actId="20577"/>
        <pc:sldMkLst>
          <pc:docMk/>
          <pc:sldMk cId="2521177238" sldId="259"/>
        </pc:sldMkLst>
        <pc:spChg chg="mod">
          <ac:chgData name="Liina Selgis" userId="3c00c2686cd3361e" providerId="LiveId" clId="{65148529-6868-4CE0-9F00-AA94F5858871}" dt="2019-11-06T19:55:31.190" v="222" actId="20577"/>
          <ac:spMkLst>
            <pc:docMk/>
            <pc:sldMk cId="2521177238" sldId="259"/>
            <ac:spMk id="3" creationId="{FFEED6B3-882D-4696-8ACB-F7A329E304D7}"/>
          </ac:spMkLst>
        </pc:spChg>
      </pc:sldChg>
      <pc:sldChg chg="modSp">
        <pc:chgData name="Liina Selgis" userId="3c00c2686cd3361e" providerId="LiveId" clId="{65148529-6868-4CE0-9F00-AA94F5858871}" dt="2019-11-06T19:56:00.507" v="244" actId="20577"/>
        <pc:sldMkLst>
          <pc:docMk/>
          <pc:sldMk cId="1916042666" sldId="260"/>
        </pc:sldMkLst>
        <pc:spChg chg="mod">
          <ac:chgData name="Liina Selgis" userId="3c00c2686cd3361e" providerId="LiveId" clId="{65148529-6868-4CE0-9F00-AA94F5858871}" dt="2019-11-06T19:56:00.507" v="244" actId="20577"/>
          <ac:spMkLst>
            <pc:docMk/>
            <pc:sldMk cId="1916042666" sldId="260"/>
            <ac:spMk id="2" creationId="{B3B8A116-1C78-4636-9563-482A1A41C531}"/>
          </ac:spMkLst>
        </pc:spChg>
      </pc:sldChg>
      <pc:sldChg chg="modSp">
        <pc:chgData name="Liina Selgis" userId="3c00c2686cd3361e" providerId="LiveId" clId="{65148529-6868-4CE0-9F00-AA94F5858871}" dt="2019-11-06T20:26:35.160" v="731" actId="12"/>
        <pc:sldMkLst>
          <pc:docMk/>
          <pc:sldMk cId="2349091325" sldId="269"/>
        </pc:sldMkLst>
        <pc:spChg chg="mod">
          <ac:chgData name="Liina Selgis" userId="3c00c2686cd3361e" providerId="LiveId" clId="{65148529-6868-4CE0-9F00-AA94F5858871}" dt="2019-11-06T20:26:35.160" v="731" actId="12"/>
          <ac:spMkLst>
            <pc:docMk/>
            <pc:sldMk cId="2349091325" sldId="269"/>
            <ac:spMk id="3" creationId="{2A742E22-8444-4725-A1BB-010C030F57E7}"/>
          </ac:spMkLst>
        </pc:spChg>
      </pc:sldChg>
      <pc:sldChg chg="modSp">
        <pc:chgData name="Liina Selgis" userId="3c00c2686cd3361e" providerId="LiveId" clId="{65148529-6868-4CE0-9F00-AA94F5858871}" dt="2019-11-06T20:15:49.563" v="627" actId="20577"/>
        <pc:sldMkLst>
          <pc:docMk/>
          <pc:sldMk cId="1703469687" sldId="270"/>
        </pc:sldMkLst>
        <pc:spChg chg="mod">
          <ac:chgData name="Liina Selgis" userId="3c00c2686cd3361e" providerId="LiveId" clId="{65148529-6868-4CE0-9F00-AA94F5858871}" dt="2019-11-06T20:15:49.563" v="627" actId="20577"/>
          <ac:spMkLst>
            <pc:docMk/>
            <pc:sldMk cId="1703469687" sldId="270"/>
            <ac:spMk id="3" creationId="{831D2801-0BC5-4106-818F-FE7AC7B5A65C}"/>
          </ac:spMkLst>
        </pc:spChg>
      </pc:sldChg>
      <pc:sldChg chg="addSp delSp modSp add del mod setBg">
        <pc:chgData name="Liina Selgis" userId="3c00c2686cd3361e" providerId="LiveId" clId="{65148529-6868-4CE0-9F00-AA94F5858871}" dt="2019-11-06T20:15:14.811" v="611" actId="2696"/>
        <pc:sldMkLst>
          <pc:docMk/>
          <pc:sldMk cId="1598312438" sldId="271"/>
        </pc:sldMkLst>
        <pc:spChg chg="mod">
          <ac:chgData name="Liina Selgis" userId="3c00c2686cd3361e" providerId="LiveId" clId="{65148529-6868-4CE0-9F00-AA94F5858871}" dt="2019-11-06T19:47:14.883" v="97" actId="255"/>
          <ac:spMkLst>
            <pc:docMk/>
            <pc:sldMk cId="1598312438" sldId="271"/>
            <ac:spMk id="2" creationId="{10D79E59-9671-4493-ADDC-577C76CF8122}"/>
          </ac:spMkLst>
        </pc:spChg>
        <pc:spChg chg="del">
          <ac:chgData name="Liina Selgis" userId="3c00c2686cd3361e" providerId="LiveId" clId="{65148529-6868-4CE0-9F00-AA94F5858871}" dt="2019-11-06T19:46:52.578" v="82" actId="931"/>
          <ac:spMkLst>
            <pc:docMk/>
            <pc:sldMk cId="1598312438" sldId="271"/>
            <ac:spMk id="3" creationId="{17CFDEE5-A08E-423B-A390-15ED488024CA}"/>
          </ac:spMkLst>
        </pc:spChg>
        <pc:spChg chg="add">
          <ac:chgData name="Liina Selgis" userId="3c00c2686cd3361e" providerId="LiveId" clId="{65148529-6868-4CE0-9F00-AA94F5858871}" dt="2019-11-06T19:47:02.954" v="95" actId="26606"/>
          <ac:spMkLst>
            <pc:docMk/>
            <pc:sldMk cId="1598312438" sldId="271"/>
            <ac:spMk id="9" creationId="{09EA3CAA-8FB5-4214-AA3E-95BA3B480264}"/>
          </ac:spMkLst>
        </pc:spChg>
        <pc:picChg chg="add del mod">
          <ac:chgData name="Liina Selgis" userId="3c00c2686cd3361e" providerId="LiveId" clId="{65148529-6868-4CE0-9F00-AA94F5858871}" dt="2019-11-06T20:15:11.899" v="610" actId="478"/>
          <ac:picMkLst>
            <pc:docMk/>
            <pc:sldMk cId="1598312438" sldId="271"/>
            <ac:picMk id="5" creationId="{9FEDCD66-67C3-471C-8B8F-7D68F97EC0CF}"/>
          </ac:picMkLst>
        </pc:picChg>
        <pc:picChg chg="add">
          <ac:chgData name="Liina Selgis" userId="3c00c2686cd3361e" providerId="LiveId" clId="{65148529-6868-4CE0-9F00-AA94F5858871}" dt="2019-11-06T19:47:02.954" v="95" actId="26606"/>
          <ac:picMkLst>
            <pc:docMk/>
            <pc:sldMk cId="1598312438" sldId="271"/>
            <ac:picMk id="12" creationId="{4C8A9C14-B81F-4ABA-AF45-4C94F9427E8A}"/>
          </ac:picMkLst>
        </pc:picChg>
        <pc:cxnChg chg="add">
          <ac:chgData name="Liina Selgis" userId="3c00c2686cd3361e" providerId="LiveId" clId="{65148529-6868-4CE0-9F00-AA94F5858871}" dt="2019-11-06T19:47:02.954" v="95" actId="26606"/>
          <ac:cxnSpMkLst>
            <pc:docMk/>
            <pc:sldMk cId="1598312438" sldId="271"/>
            <ac:cxnSpMk id="14" creationId="{2144CCF4-CC56-408E-8884-15972C826F58}"/>
          </ac:cxnSpMkLst>
        </pc:cxnChg>
      </pc:sldChg>
      <pc:sldChg chg="addSp delSp modSp add del mod setBg">
        <pc:chgData name="Liina Selgis" userId="3c00c2686cd3361e" providerId="LiveId" clId="{65148529-6868-4CE0-9F00-AA94F5858871}" dt="2019-11-06T20:08:04.037" v="445" actId="2696"/>
        <pc:sldMkLst>
          <pc:docMk/>
          <pc:sldMk cId="1986175883" sldId="272"/>
        </pc:sldMkLst>
        <pc:spChg chg="mod">
          <ac:chgData name="Liina Selgis" userId="3c00c2686cd3361e" providerId="LiveId" clId="{65148529-6868-4CE0-9F00-AA94F5858871}" dt="2019-11-06T20:03:54.606" v="416" actId="26606"/>
          <ac:spMkLst>
            <pc:docMk/>
            <pc:sldMk cId="1986175883" sldId="272"/>
            <ac:spMk id="2" creationId="{DC24122E-78B3-4FEB-B92C-4560A58F2EAF}"/>
          </ac:spMkLst>
        </pc:spChg>
        <pc:spChg chg="del">
          <ac:chgData name="Liina Selgis" userId="3c00c2686cd3361e" providerId="LiveId" clId="{65148529-6868-4CE0-9F00-AA94F5858871}" dt="2019-11-06T19:53:57.997" v="137" actId="931"/>
          <ac:spMkLst>
            <pc:docMk/>
            <pc:sldMk cId="1986175883" sldId="272"/>
            <ac:spMk id="3" creationId="{A6BE001E-E864-4FCF-9A2B-3A234D688C11}"/>
          </ac:spMkLst>
        </pc:spChg>
        <pc:spChg chg="add del">
          <ac:chgData name="Liina Selgis" userId="3c00c2686cd3361e" providerId="LiveId" clId="{65148529-6868-4CE0-9F00-AA94F5858871}" dt="2019-11-06T19:54:21.466" v="141" actId="931"/>
          <ac:spMkLst>
            <pc:docMk/>
            <pc:sldMk cId="1986175883" sldId="272"/>
            <ac:spMk id="9" creationId="{370EADB0-F7C5-4EB3-B45E-ADCF669FD33F}"/>
          </ac:spMkLst>
        </pc:spChg>
        <pc:spChg chg="add del">
          <ac:chgData name="Liina Selgis" userId="3c00c2686cd3361e" providerId="LiveId" clId="{65148529-6868-4CE0-9F00-AA94F5858871}" dt="2019-11-06T19:54:31.794" v="145" actId="26606"/>
          <ac:spMkLst>
            <pc:docMk/>
            <pc:sldMk cId="1986175883" sldId="272"/>
            <ac:spMk id="18" creationId="{D5B5A36E-4DC0-4F79-9696-1963842C6D41}"/>
          </ac:spMkLst>
        </pc:spChg>
        <pc:spChg chg="add del">
          <ac:chgData name="Liina Selgis" userId="3c00c2686cd3361e" providerId="LiveId" clId="{65148529-6868-4CE0-9F00-AA94F5858871}" dt="2019-11-06T19:54:31.794" v="145" actId="26606"/>
          <ac:spMkLst>
            <pc:docMk/>
            <pc:sldMk cId="1986175883" sldId="272"/>
            <ac:spMk id="21" creationId="{FCE562BF-B382-4FD1-8049-FAF4DE8C50B7}"/>
          </ac:spMkLst>
        </pc:spChg>
        <pc:spChg chg="add del">
          <ac:chgData name="Liina Selgis" userId="3c00c2686cd3361e" providerId="LiveId" clId="{65148529-6868-4CE0-9F00-AA94F5858871}" dt="2019-11-06T19:55:16.315" v="204" actId="26606"/>
          <ac:spMkLst>
            <pc:docMk/>
            <pc:sldMk cId="1986175883" sldId="272"/>
            <ac:spMk id="27" creationId="{DE4564DC-4B2A-4738-89C4-AA0324C1D90A}"/>
          </ac:spMkLst>
        </pc:spChg>
        <pc:spChg chg="add mod ord">
          <ac:chgData name="Liina Selgis" userId="3c00c2686cd3361e" providerId="LiveId" clId="{65148529-6868-4CE0-9F00-AA94F5858871}" dt="2019-11-06T20:04:12.171" v="419" actId="1076"/>
          <ac:spMkLst>
            <pc:docMk/>
            <pc:sldMk cId="1986175883" sldId="272"/>
            <ac:spMk id="30" creationId="{63515CAE-5047-4CDF-8379-75AEFECB9054}"/>
          </ac:spMkLst>
        </pc:spChg>
        <pc:spChg chg="add del">
          <ac:chgData name="Liina Selgis" userId="3c00c2686cd3361e" providerId="LiveId" clId="{65148529-6868-4CE0-9F00-AA94F5858871}" dt="2019-11-06T19:55:13.783" v="201" actId="26606"/>
          <ac:spMkLst>
            <pc:docMk/>
            <pc:sldMk cId="1986175883" sldId="272"/>
            <ac:spMk id="35" creationId="{FCE562BF-B382-4FD1-8049-FAF4DE8C50B7}"/>
          </ac:spMkLst>
        </pc:spChg>
        <pc:spChg chg="add del">
          <ac:chgData name="Liina Selgis" userId="3c00c2686cd3361e" providerId="LiveId" clId="{65148529-6868-4CE0-9F00-AA94F5858871}" dt="2019-11-06T19:55:16.243" v="203" actId="26606"/>
          <ac:spMkLst>
            <pc:docMk/>
            <pc:sldMk cId="1986175883" sldId="272"/>
            <ac:spMk id="42" creationId="{D77035CC-1038-48C4-9D2E-DC6761442672}"/>
          </ac:spMkLst>
        </pc:spChg>
        <pc:spChg chg="add del">
          <ac:chgData name="Liina Selgis" userId="3c00c2686cd3361e" providerId="LiveId" clId="{65148529-6868-4CE0-9F00-AA94F5858871}" dt="2019-11-06T19:55:16.243" v="203" actId="26606"/>
          <ac:spMkLst>
            <pc:docMk/>
            <pc:sldMk cId="1986175883" sldId="272"/>
            <ac:spMk id="44" creationId="{572AD0C9-B258-4225-A4E4-584098AB761C}"/>
          </ac:spMkLst>
        </pc:spChg>
        <pc:spChg chg="add del">
          <ac:chgData name="Liina Selgis" userId="3c00c2686cd3361e" providerId="LiveId" clId="{65148529-6868-4CE0-9F00-AA94F5858871}" dt="2019-11-06T20:03:54.606" v="416" actId="26606"/>
          <ac:spMkLst>
            <pc:docMk/>
            <pc:sldMk cId="1986175883" sldId="272"/>
            <ac:spMk id="46" creationId="{DE4564DC-4B2A-4738-89C4-AA0324C1D90A}"/>
          </ac:spMkLst>
        </pc:spChg>
        <pc:spChg chg="add del">
          <ac:chgData name="Liina Selgis" userId="3c00c2686cd3361e" providerId="LiveId" clId="{65148529-6868-4CE0-9F00-AA94F5858871}" dt="2019-11-06T20:03:54.606" v="416" actId="26606"/>
          <ac:spMkLst>
            <pc:docMk/>
            <pc:sldMk cId="1986175883" sldId="272"/>
            <ac:spMk id="53" creationId="{FCE562BF-B382-4FD1-8049-FAF4DE8C50B7}"/>
          </ac:spMkLst>
        </pc:spChg>
        <pc:picChg chg="add mod">
          <ac:chgData name="Liina Selgis" userId="3c00c2686cd3361e" providerId="LiveId" clId="{65148529-6868-4CE0-9F00-AA94F5858871}" dt="2019-11-06T20:03:54.606" v="416" actId="26606"/>
          <ac:picMkLst>
            <pc:docMk/>
            <pc:sldMk cId="1986175883" sldId="272"/>
            <ac:picMk id="5" creationId="{EA6C3C7D-7328-4790-9DAA-5C76F6BAEF35}"/>
          </ac:picMkLst>
        </pc:picChg>
        <pc:picChg chg="add mod ord">
          <ac:chgData name="Liina Selgis" userId="3c00c2686cd3361e" providerId="LiveId" clId="{65148529-6868-4CE0-9F00-AA94F5858871}" dt="2019-11-06T20:03:54.606" v="416" actId="26606"/>
          <ac:picMkLst>
            <pc:docMk/>
            <pc:sldMk cId="1986175883" sldId="272"/>
            <ac:picMk id="7" creationId="{F7AD5ABD-4FCB-4523-AFE0-E244512CDAD4}"/>
          </ac:picMkLst>
        </pc:picChg>
        <pc:picChg chg="add del">
          <ac:chgData name="Liina Selgis" userId="3c00c2686cd3361e" providerId="LiveId" clId="{65148529-6868-4CE0-9F00-AA94F5858871}" dt="2019-11-06T19:54:31.838" v="146" actId="26606"/>
          <ac:picMkLst>
            <pc:docMk/>
            <pc:sldMk cId="1986175883" sldId="272"/>
            <ac:picMk id="12" creationId="{4C8A9C14-B81F-4ABA-AF45-4C94F9427E8A}"/>
          </ac:picMkLst>
        </pc:picChg>
        <pc:picChg chg="add del">
          <ac:chgData name="Liina Selgis" userId="3c00c2686cd3361e" providerId="LiveId" clId="{65148529-6868-4CE0-9F00-AA94F5858871}" dt="2019-11-06T19:54:31.794" v="145" actId="26606"/>
          <ac:picMkLst>
            <pc:docMk/>
            <pc:sldMk cId="1986175883" sldId="272"/>
            <ac:picMk id="23" creationId="{DEE73D21-A8AA-4E63-820A-1DB4212D61F8}"/>
          </ac:picMkLst>
        </pc:picChg>
        <pc:picChg chg="add del">
          <ac:chgData name="Liina Selgis" userId="3c00c2686cd3361e" providerId="LiveId" clId="{65148529-6868-4CE0-9F00-AA94F5858871}" dt="2019-11-06T19:55:16.315" v="204" actId="26606"/>
          <ac:picMkLst>
            <pc:docMk/>
            <pc:sldMk cId="1986175883" sldId="272"/>
            <ac:picMk id="28" creationId="{506B6F0C-128E-4962-9013-AE8C09FD4680}"/>
          </ac:picMkLst>
        </pc:picChg>
        <pc:picChg chg="add del">
          <ac:chgData name="Liina Selgis" userId="3c00c2686cd3361e" providerId="LiveId" clId="{65148529-6868-4CE0-9F00-AA94F5858871}" dt="2019-11-06T19:55:13.783" v="201" actId="26606"/>
          <ac:picMkLst>
            <pc:docMk/>
            <pc:sldMk cId="1986175883" sldId="272"/>
            <ac:picMk id="37" creationId="{DEE73D21-A8AA-4E63-820A-1DB4212D61F8}"/>
          </ac:picMkLst>
        </pc:picChg>
        <pc:picChg chg="add del">
          <ac:chgData name="Liina Selgis" userId="3c00c2686cd3361e" providerId="LiveId" clId="{65148529-6868-4CE0-9F00-AA94F5858871}" dt="2019-11-06T19:55:16.243" v="203" actId="26606"/>
          <ac:picMkLst>
            <pc:docMk/>
            <pc:sldMk cId="1986175883" sldId="272"/>
            <ac:picMk id="43" creationId="{3570974A-7AE3-4D79-B035-22B498BCD49E}"/>
          </ac:picMkLst>
        </pc:picChg>
        <pc:picChg chg="add del">
          <ac:chgData name="Liina Selgis" userId="3c00c2686cd3361e" providerId="LiveId" clId="{65148529-6868-4CE0-9F00-AA94F5858871}" dt="2019-11-06T20:03:54.606" v="416" actId="26606"/>
          <ac:picMkLst>
            <pc:docMk/>
            <pc:sldMk cId="1986175883" sldId="272"/>
            <ac:picMk id="47" creationId="{506B6F0C-128E-4962-9013-AE8C09FD4680}"/>
          </ac:picMkLst>
        </pc:picChg>
        <pc:picChg chg="add del">
          <ac:chgData name="Liina Selgis" userId="3c00c2686cd3361e" providerId="LiveId" clId="{65148529-6868-4CE0-9F00-AA94F5858871}" dt="2019-11-06T20:03:54.606" v="416" actId="26606"/>
          <ac:picMkLst>
            <pc:docMk/>
            <pc:sldMk cId="1986175883" sldId="272"/>
            <ac:picMk id="55" creationId="{DEE73D21-A8AA-4E63-820A-1DB4212D61F8}"/>
          </ac:picMkLst>
        </pc:picChg>
        <pc:cxnChg chg="add del">
          <ac:chgData name="Liina Selgis" userId="3c00c2686cd3361e" providerId="LiveId" clId="{65148529-6868-4CE0-9F00-AA94F5858871}" dt="2019-11-06T19:54:31.838" v="146" actId="26606"/>
          <ac:cxnSpMkLst>
            <pc:docMk/>
            <pc:sldMk cId="1986175883" sldId="272"/>
            <ac:cxnSpMk id="14" creationId="{2144CCF4-CC56-408E-8884-15972C826F58}"/>
          </ac:cxnSpMkLst>
        </pc:cxnChg>
        <pc:cxnChg chg="add del">
          <ac:chgData name="Liina Selgis" userId="3c00c2686cd3361e" providerId="LiveId" clId="{65148529-6868-4CE0-9F00-AA94F5858871}" dt="2019-11-06T19:54:31.794" v="145" actId="26606"/>
          <ac:cxnSpMkLst>
            <pc:docMk/>
            <pc:sldMk cId="1986175883" sldId="272"/>
            <ac:cxnSpMk id="25" creationId="{F54055AB-0E75-45E9-B100-083C2BC41E67}"/>
          </ac:cxnSpMkLst>
        </pc:cxnChg>
        <pc:cxnChg chg="add del">
          <ac:chgData name="Liina Selgis" userId="3c00c2686cd3361e" providerId="LiveId" clId="{65148529-6868-4CE0-9F00-AA94F5858871}" dt="2019-11-06T19:55:16.315" v="204" actId="26606"/>
          <ac:cxnSpMkLst>
            <pc:docMk/>
            <pc:sldMk cId="1986175883" sldId="272"/>
            <ac:cxnSpMk id="29" creationId="{3730D368-0AD7-4EFE-97BC-987FD3EE088C}"/>
          </ac:cxnSpMkLst>
        </pc:cxnChg>
        <pc:cxnChg chg="add del">
          <ac:chgData name="Liina Selgis" userId="3c00c2686cd3361e" providerId="LiveId" clId="{65148529-6868-4CE0-9F00-AA94F5858871}" dt="2019-11-06T19:55:13.783" v="201" actId="26606"/>
          <ac:cxnSpMkLst>
            <pc:docMk/>
            <pc:sldMk cId="1986175883" sldId="272"/>
            <ac:cxnSpMk id="39" creationId="{F54055AB-0E75-45E9-B100-083C2BC41E67}"/>
          </ac:cxnSpMkLst>
        </pc:cxnChg>
        <pc:cxnChg chg="add del">
          <ac:chgData name="Liina Selgis" userId="3c00c2686cd3361e" providerId="LiveId" clId="{65148529-6868-4CE0-9F00-AA94F5858871}" dt="2019-11-06T19:55:16.243" v="203" actId="26606"/>
          <ac:cxnSpMkLst>
            <pc:docMk/>
            <pc:sldMk cId="1986175883" sldId="272"/>
            <ac:cxnSpMk id="41" creationId="{E57912B0-DD54-438B-8533-C6C127065D3E}"/>
          </ac:cxnSpMkLst>
        </pc:cxnChg>
        <pc:cxnChg chg="add del">
          <ac:chgData name="Liina Selgis" userId="3c00c2686cd3361e" providerId="LiveId" clId="{65148529-6868-4CE0-9F00-AA94F5858871}" dt="2019-11-06T20:03:54.606" v="416" actId="26606"/>
          <ac:cxnSpMkLst>
            <pc:docMk/>
            <pc:sldMk cId="1986175883" sldId="272"/>
            <ac:cxnSpMk id="48" creationId="{3730D368-0AD7-4EFE-97BC-987FD3EE088C}"/>
          </ac:cxnSpMkLst>
        </pc:cxnChg>
        <pc:cxnChg chg="add del">
          <ac:chgData name="Liina Selgis" userId="3c00c2686cd3361e" providerId="LiveId" clId="{65148529-6868-4CE0-9F00-AA94F5858871}" dt="2019-11-06T20:03:54.606" v="416" actId="26606"/>
          <ac:cxnSpMkLst>
            <pc:docMk/>
            <pc:sldMk cId="1986175883" sldId="272"/>
            <ac:cxnSpMk id="57" creationId="{F54055AB-0E75-45E9-B100-083C2BC41E67}"/>
          </ac:cxnSpMkLst>
        </pc:cxnChg>
      </pc:sldChg>
      <pc:sldChg chg="add del">
        <pc:chgData name="Liina Selgis" userId="3c00c2686cd3361e" providerId="LiveId" clId="{65148529-6868-4CE0-9F00-AA94F5858871}" dt="2019-11-06T19:53:38.743" v="125" actId="2696"/>
        <pc:sldMkLst>
          <pc:docMk/>
          <pc:sldMk cId="2765380174" sldId="272"/>
        </pc:sldMkLst>
      </pc:sldChg>
      <pc:sldChg chg="addSp delSp modSp add del mod setBg">
        <pc:chgData name="Liina Selgis" userId="3c00c2686cd3361e" providerId="LiveId" clId="{65148529-6868-4CE0-9F00-AA94F5858871}" dt="2019-11-06T20:09:46.067" v="474" actId="2696"/>
        <pc:sldMkLst>
          <pc:docMk/>
          <pc:sldMk cId="3380857828" sldId="273"/>
        </pc:sldMkLst>
        <pc:spChg chg="mod">
          <ac:chgData name="Liina Selgis" userId="3c00c2686cd3361e" providerId="LiveId" clId="{65148529-6868-4CE0-9F00-AA94F5858871}" dt="2019-11-06T19:56:36.484" v="273" actId="26606"/>
          <ac:spMkLst>
            <pc:docMk/>
            <pc:sldMk cId="3380857828" sldId="273"/>
            <ac:spMk id="2" creationId="{9E90DEAD-69FF-4FCC-8A9F-18990614FDE0}"/>
          </ac:spMkLst>
        </pc:spChg>
        <pc:spChg chg="del">
          <ac:chgData name="Liina Selgis" userId="3c00c2686cd3361e" providerId="LiveId" clId="{65148529-6868-4CE0-9F00-AA94F5858871}" dt="2019-11-06T19:56:18.646" v="264" actId="931"/>
          <ac:spMkLst>
            <pc:docMk/>
            <pc:sldMk cId="3380857828" sldId="273"/>
            <ac:spMk id="3" creationId="{B43D304F-C19E-4E33-BBCF-D2B09565C571}"/>
          </ac:spMkLst>
        </pc:spChg>
        <pc:spChg chg="add del">
          <ac:chgData name="Liina Selgis" userId="3c00c2686cd3361e" providerId="LiveId" clId="{65148529-6868-4CE0-9F00-AA94F5858871}" dt="2019-11-06T19:56:26.617" v="268" actId="931"/>
          <ac:spMkLst>
            <pc:docMk/>
            <pc:sldMk cId="3380857828" sldId="273"/>
            <ac:spMk id="9" creationId="{964C34DA-C428-4242-9B03-77779FB232C7}"/>
          </ac:spMkLst>
        </pc:spChg>
        <pc:spChg chg="add del">
          <ac:chgData name="Liina Selgis" userId="3c00c2686cd3361e" providerId="LiveId" clId="{65148529-6868-4CE0-9F00-AA94F5858871}" dt="2019-11-06T19:56:36.484" v="273" actId="26606"/>
          <ac:spMkLst>
            <pc:docMk/>
            <pc:sldMk cId="3380857828" sldId="273"/>
            <ac:spMk id="12" creationId="{2024F6EB-04DC-4C6D-8485-FCD53A4A95AD}"/>
          </ac:spMkLst>
        </pc:spChg>
        <pc:spChg chg="add del">
          <ac:chgData name="Liina Selgis" userId="3c00c2686cd3361e" providerId="LiveId" clId="{65148529-6868-4CE0-9F00-AA94F5858871}" dt="2019-11-06T19:56:36.484" v="273" actId="26606"/>
          <ac:spMkLst>
            <pc:docMk/>
            <pc:sldMk cId="3380857828" sldId="273"/>
            <ac:spMk id="16" creationId="{8881F853-6081-4216-9876-4D863309A03F}"/>
          </ac:spMkLst>
        </pc:spChg>
        <pc:spChg chg="add del">
          <ac:chgData name="Liina Selgis" userId="3c00c2686cd3361e" providerId="LiveId" clId="{65148529-6868-4CE0-9F00-AA94F5858871}" dt="2019-11-06T19:56:36.415" v="272" actId="26606"/>
          <ac:spMkLst>
            <pc:docMk/>
            <pc:sldMk cId="3380857828" sldId="273"/>
            <ac:spMk id="22" creationId="{A3532B00-DA37-40F4-A6C9-181EE3F31B98}"/>
          </ac:spMkLst>
        </pc:spChg>
        <pc:spChg chg="add del">
          <ac:chgData name="Liina Selgis" userId="3c00c2686cd3361e" providerId="LiveId" clId="{65148529-6868-4CE0-9F00-AA94F5858871}" dt="2019-11-06T19:56:36.415" v="272" actId="26606"/>
          <ac:spMkLst>
            <pc:docMk/>
            <pc:sldMk cId="3380857828" sldId="273"/>
            <ac:spMk id="25" creationId="{CE422711-9A8E-4645-9A09-11BE4A025B39}"/>
          </ac:spMkLst>
        </pc:spChg>
        <pc:spChg chg="add del">
          <ac:chgData name="Liina Selgis" userId="3c00c2686cd3361e" providerId="LiveId" clId="{65148529-6868-4CE0-9F00-AA94F5858871}" dt="2019-11-06T19:56:36.415" v="272" actId="26606"/>
          <ac:spMkLst>
            <pc:docMk/>
            <pc:sldMk cId="3380857828" sldId="273"/>
            <ac:spMk id="31" creationId="{9186D272-4201-42CA-89A9-4635FD75D0A6}"/>
          </ac:spMkLst>
        </pc:spChg>
        <pc:spChg chg="add">
          <ac:chgData name="Liina Selgis" userId="3c00c2686cd3361e" providerId="LiveId" clId="{65148529-6868-4CE0-9F00-AA94F5858871}" dt="2019-11-06T19:56:36.484" v="273" actId="26606"/>
          <ac:spMkLst>
            <pc:docMk/>
            <pc:sldMk cId="3380857828" sldId="273"/>
            <ac:spMk id="33" creationId="{FCE562BF-B382-4FD1-8049-FAF4DE8C50B7}"/>
          </ac:spMkLst>
        </pc:spChg>
        <pc:spChg chg="add mod">
          <ac:chgData name="Liina Selgis" userId="3c00c2686cd3361e" providerId="LiveId" clId="{65148529-6868-4CE0-9F00-AA94F5858871}" dt="2019-11-06T19:56:44.883" v="307" actId="20577"/>
          <ac:spMkLst>
            <pc:docMk/>
            <pc:sldMk cId="3380857828" sldId="273"/>
            <ac:spMk id="36" creationId="{40E86FA7-73F1-4426-AE51-E300A8AAE974}"/>
          </ac:spMkLst>
        </pc:spChg>
        <pc:picChg chg="add mod ord">
          <ac:chgData name="Liina Selgis" userId="3c00c2686cd3361e" providerId="LiveId" clId="{65148529-6868-4CE0-9F00-AA94F5858871}" dt="2019-11-06T19:56:36.484" v="273" actId="26606"/>
          <ac:picMkLst>
            <pc:docMk/>
            <pc:sldMk cId="3380857828" sldId="273"/>
            <ac:picMk id="5" creationId="{737ED140-178E-47A4-B98C-86C94FDEC7CA}"/>
          </ac:picMkLst>
        </pc:picChg>
        <pc:picChg chg="add del mod">
          <ac:chgData name="Liina Selgis" userId="3c00c2686cd3361e" providerId="LiveId" clId="{65148529-6868-4CE0-9F00-AA94F5858871}" dt="2019-11-06T20:09:38.668" v="473" actId="478"/>
          <ac:picMkLst>
            <pc:docMk/>
            <pc:sldMk cId="3380857828" sldId="273"/>
            <ac:picMk id="7" creationId="{588EBE38-2974-4D6C-9448-2125A645CC44}"/>
          </ac:picMkLst>
        </pc:picChg>
        <pc:picChg chg="add del">
          <ac:chgData name="Liina Selgis" userId="3c00c2686cd3361e" providerId="LiveId" clId="{65148529-6868-4CE0-9F00-AA94F5858871}" dt="2019-11-06T19:56:36.484" v="273" actId="26606"/>
          <ac:picMkLst>
            <pc:docMk/>
            <pc:sldMk cId="3380857828" sldId="273"/>
            <ac:picMk id="14" creationId="{7A795FBE-101B-4063-A5FC-8C0624B3534B}"/>
          </ac:picMkLst>
        </pc:picChg>
        <pc:picChg chg="add del">
          <ac:chgData name="Liina Selgis" userId="3c00c2686cd3361e" providerId="LiveId" clId="{65148529-6868-4CE0-9F00-AA94F5858871}" dt="2019-11-06T19:56:36.415" v="272" actId="26606"/>
          <ac:picMkLst>
            <pc:docMk/>
            <pc:sldMk cId="3380857828" sldId="273"/>
            <ac:picMk id="27" creationId="{F48507A6-D0B9-40DB-80CD-B6430A88B489}"/>
          </ac:picMkLst>
        </pc:picChg>
        <pc:picChg chg="add">
          <ac:chgData name="Liina Selgis" userId="3c00c2686cd3361e" providerId="LiveId" clId="{65148529-6868-4CE0-9F00-AA94F5858871}" dt="2019-11-06T19:56:36.484" v="273" actId="26606"/>
          <ac:picMkLst>
            <pc:docMk/>
            <pc:sldMk cId="3380857828" sldId="273"/>
            <ac:picMk id="34" creationId="{DEE73D21-A8AA-4E63-820A-1DB4212D61F8}"/>
          </ac:picMkLst>
        </pc:picChg>
        <pc:cxnChg chg="add del">
          <ac:chgData name="Liina Selgis" userId="3c00c2686cd3361e" providerId="LiveId" clId="{65148529-6868-4CE0-9F00-AA94F5858871}" dt="2019-11-06T19:56:36.484" v="273" actId="26606"/>
          <ac:cxnSpMkLst>
            <pc:docMk/>
            <pc:sldMk cId="3380857828" sldId="273"/>
            <ac:cxnSpMk id="18" creationId="{68EF61C2-EE68-43FF-A497-F2E60EA5320A}"/>
          </ac:cxnSpMkLst>
        </pc:cxnChg>
        <pc:cxnChg chg="add del">
          <ac:chgData name="Liina Selgis" userId="3c00c2686cd3361e" providerId="LiveId" clId="{65148529-6868-4CE0-9F00-AA94F5858871}" dt="2019-11-06T19:56:36.415" v="272" actId="26606"/>
          <ac:cxnSpMkLst>
            <pc:docMk/>
            <pc:sldMk cId="3380857828" sldId="273"/>
            <ac:cxnSpMk id="29" creationId="{CC27FA74-C409-49AC-BD2B-A3ED70E0D620}"/>
          </ac:cxnSpMkLst>
        </pc:cxnChg>
        <pc:cxnChg chg="add">
          <ac:chgData name="Liina Selgis" userId="3c00c2686cd3361e" providerId="LiveId" clId="{65148529-6868-4CE0-9F00-AA94F5858871}" dt="2019-11-06T19:56:36.484" v="273" actId="26606"/>
          <ac:cxnSpMkLst>
            <pc:docMk/>
            <pc:sldMk cId="3380857828" sldId="273"/>
            <ac:cxnSpMk id="35" creationId="{F54055AB-0E75-45E9-B100-083C2BC41E67}"/>
          </ac:cxnSpMkLst>
        </pc:cxnChg>
      </pc:sldChg>
      <pc:sldChg chg="addSp delSp modSp add del mod setBg">
        <pc:chgData name="Liina Selgis" userId="3c00c2686cd3361e" providerId="LiveId" clId="{65148529-6868-4CE0-9F00-AA94F5858871}" dt="2019-11-06T20:11:17.054" v="503" actId="2696"/>
        <pc:sldMkLst>
          <pc:docMk/>
          <pc:sldMk cId="628572085" sldId="274"/>
        </pc:sldMkLst>
        <pc:spChg chg="mod">
          <ac:chgData name="Liina Selgis" userId="3c00c2686cd3361e" providerId="LiveId" clId="{65148529-6868-4CE0-9F00-AA94F5858871}" dt="2019-11-06T19:57:41.371" v="326" actId="26606"/>
          <ac:spMkLst>
            <pc:docMk/>
            <pc:sldMk cId="628572085" sldId="274"/>
            <ac:spMk id="2" creationId="{DF574995-7BA0-4125-8751-E7B7346CB83E}"/>
          </ac:spMkLst>
        </pc:spChg>
        <pc:spChg chg="del">
          <ac:chgData name="Liina Selgis" userId="3c00c2686cd3361e" providerId="LiveId" clId="{65148529-6868-4CE0-9F00-AA94F5858871}" dt="2019-11-06T19:57:38.057" v="323" actId="931"/>
          <ac:spMkLst>
            <pc:docMk/>
            <pc:sldMk cId="628572085" sldId="274"/>
            <ac:spMk id="3" creationId="{A4FF42E4-5AC4-4CEC-9F4C-A8BBC47E5699}"/>
          </ac:spMkLst>
        </pc:spChg>
        <pc:spChg chg="add">
          <ac:chgData name="Liina Selgis" userId="3c00c2686cd3361e" providerId="LiveId" clId="{65148529-6868-4CE0-9F00-AA94F5858871}" dt="2019-11-06T19:57:41.371" v="326" actId="26606"/>
          <ac:spMkLst>
            <pc:docMk/>
            <pc:sldMk cId="628572085" sldId="274"/>
            <ac:spMk id="9" creationId="{F3A52F48-78D0-46B7-9273-56CA9CE7D9CE}"/>
          </ac:spMkLst>
        </pc:spChg>
        <pc:spChg chg="add">
          <ac:chgData name="Liina Selgis" userId="3c00c2686cd3361e" providerId="LiveId" clId="{65148529-6868-4CE0-9F00-AA94F5858871}" dt="2019-11-06T19:57:41.371" v="326" actId="26606"/>
          <ac:spMkLst>
            <pc:docMk/>
            <pc:sldMk cId="628572085" sldId="274"/>
            <ac:spMk id="12" creationId="{2024F6EB-04DC-4C6D-8485-FCD53A4A95AD}"/>
          </ac:spMkLst>
        </pc:spChg>
        <pc:spChg chg="add">
          <ac:chgData name="Liina Selgis" userId="3c00c2686cd3361e" providerId="LiveId" clId="{65148529-6868-4CE0-9F00-AA94F5858871}" dt="2019-11-06T19:57:41.371" v="326" actId="26606"/>
          <ac:spMkLst>
            <pc:docMk/>
            <pc:sldMk cId="628572085" sldId="274"/>
            <ac:spMk id="16" creationId="{8881F853-6081-4216-9876-4D863309A03F}"/>
          </ac:spMkLst>
        </pc:spChg>
        <pc:picChg chg="add mod">
          <ac:chgData name="Liina Selgis" userId="3c00c2686cd3361e" providerId="LiveId" clId="{65148529-6868-4CE0-9F00-AA94F5858871}" dt="2019-11-06T19:57:41.371" v="326" actId="26606"/>
          <ac:picMkLst>
            <pc:docMk/>
            <pc:sldMk cId="628572085" sldId="274"/>
            <ac:picMk id="5" creationId="{FFA4C904-72AF-4EC6-8D04-3BD3FF829502}"/>
          </ac:picMkLst>
        </pc:picChg>
        <pc:picChg chg="add">
          <ac:chgData name="Liina Selgis" userId="3c00c2686cd3361e" providerId="LiveId" clId="{65148529-6868-4CE0-9F00-AA94F5858871}" dt="2019-11-06T19:57:41.371" v="326" actId="26606"/>
          <ac:picMkLst>
            <pc:docMk/>
            <pc:sldMk cId="628572085" sldId="274"/>
            <ac:picMk id="14" creationId="{7A795FBE-101B-4063-A5FC-8C0624B3534B}"/>
          </ac:picMkLst>
        </pc:picChg>
        <pc:cxnChg chg="add">
          <ac:chgData name="Liina Selgis" userId="3c00c2686cd3361e" providerId="LiveId" clId="{65148529-6868-4CE0-9F00-AA94F5858871}" dt="2019-11-06T19:57:41.371" v="326" actId="26606"/>
          <ac:cxnSpMkLst>
            <pc:docMk/>
            <pc:sldMk cId="628572085" sldId="274"/>
            <ac:cxnSpMk id="18" creationId="{68EF61C2-EE68-43FF-A497-F2E60EA5320A}"/>
          </ac:cxnSpMkLst>
        </pc:cxnChg>
      </pc:sldChg>
      <pc:sldChg chg="addSp delSp modSp add del mod setBg">
        <pc:chgData name="Liina Selgis" userId="3c00c2686cd3361e" providerId="LiveId" clId="{65148529-6868-4CE0-9F00-AA94F5858871}" dt="2019-11-06T20:12:54.128" v="541" actId="2696"/>
        <pc:sldMkLst>
          <pc:docMk/>
          <pc:sldMk cId="3168465428" sldId="275"/>
        </pc:sldMkLst>
        <pc:spChg chg="mod">
          <ac:chgData name="Liina Selgis" userId="3c00c2686cd3361e" providerId="LiveId" clId="{65148529-6868-4CE0-9F00-AA94F5858871}" dt="2019-11-06T20:00:11.698" v="359" actId="26606"/>
          <ac:spMkLst>
            <pc:docMk/>
            <pc:sldMk cId="3168465428" sldId="275"/>
            <ac:spMk id="2" creationId="{F08FF5DE-928F-44F6-B909-2CDC58572509}"/>
          </ac:spMkLst>
        </pc:spChg>
        <pc:spChg chg="del">
          <ac:chgData name="Liina Selgis" userId="3c00c2686cd3361e" providerId="LiveId" clId="{65148529-6868-4CE0-9F00-AA94F5858871}" dt="2019-11-06T19:59:39.782" v="348" actId="931"/>
          <ac:spMkLst>
            <pc:docMk/>
            <pc:sldMk cId="3168465428" sldId="275"/>
            <ac:spMk id="3" creationId="{A51A1005-3B02-4F12-BAEB-62AB38583F1A}"/>
          </ac:spMkLst>
        </pc:spChg>
        <pc:spChg chg="add del">
          <ac:chgData name="Liina Selgis" userId="3c00c2686cd3361e" providerId="LiveId" clId="{65148529-6868-4CE0-9F00-AA94F5858871}" dt="2019-11-06T19:59:54.384" v="352" actId="931"/>
          <ac:spMkLst>
            <pc:docMk/>
            <pc:sldMk cId="3168465428" sldId="275"/>
            <ac:spMk id="9" creationId="{EC86B54F-6C02-4393-A0D8-C5D19CF09F32}"/>
          </ac:spMkLst>
        </pc:spChg>
        <pc:spChg chg="add del">
          <ac:chgData name="Liina Selgis" userId="3c00c2686cd3361e" providerId="LiveId" clId="{65148529-6868-4CE0-9F00-AA94F5858871}" dt="2019-11-06T19:59:59.166" v="355" actId="26606"/>
          <ac:spMkLst>
            <pc:docMk/>
            <pc:sldMk cId="3168465428" sldId="275"/>
            <ac:spMk id="12" creationId="{2024F6EB-04DC-4C6D-8485-FCD53A4A95AD}"/>
          </ac:spMkLst>
        </pc:spChg>
        <pc:spChg chg="add del">
          <ac:chgData name="Liina Selgis" userId="3c00c2686cd3361e" providerId="LiveId" clId="{65148529-6868-4CE0-9F00-AA94F5858871}" dt="2019-11-06T19:59:59.166" v="355" actId="26606"/>
          <ac:spMkLst>
            <pc:docMk/>
            <pc:sldMk cId="3168465428" sldId="275"/>
            <ac:spMk id="16" creationId="{8881F853-6081-4216-9876-4D863309A03F}"/>
          </ac:spMkLst>
        </pc:spChg>
        <pc:spChg chg="add del">
          <ac:chgData name="Liina Selgis" userId="3c00c2686cd3361e" providerId="LiveId" clId="{65148529-6868-4CE0-9F00-AA94F5858871}" dt="2019-11-06T20:00:07.154" v="356" actId="931"/>
          <ac:spMkLst>
            <pc:docMk/>
            <pc:sldMk cId="3168465428" sldId="275"/>
            <ac:spMk id="22" creationId="{54FCC3EF-0895-49F5-B091-E99FFB0CFF17}"/>
          </ac:spMkLst>
        </pc:spChg>
        <pc:spChg chg="add del">
          <ac:chgData name="Liina Selgis" userId="3c00c2686cd3361e" providerId="LiveId" clId="{65148529-6868-4CE0-9F00-AA94F5858871}" dt="2019-11-06T20:00:11.698" v="359" actId="26606"/>
          <ac:spMkLst>
            <pc:docMk/>
            <pc:sldMk cId="3168465428" sldId="275"/>
            <ac:spMk id="25" creationId="{DE4564DC-4B2A-4738-89C4-AA0324C1D90A}"/>
          </ac:spMkLst>
        </pc:spChg>
        <pc:spChg chg="add">
          <ac:chgData name="Liina Selgis" userId="3c00c2686cd3361e" providerId="LiveId" clId="{65148529-6868-4CE0-9F00-AA94F5858871}" dt="2019-11-06T20:00:11.698" v="359" actId="26606"/>
          <ac:spMkLst>
            <pc:docMk/>
            <pc:sldMk cId="3168465428" sldId="275"/>
            <ac:spMk id="33" creationId="{92EF954C-FCC5-4D31-BEFB-501F90A9708F}"/>
          </ac:spMkLst>
        </pc:spChg>
        <pc:spChg chg="add">
          <ac:chgData name="Liina Selgis" userId="3c00c2686cd3361e" providerId="LiveId" clId="{65148529-6868-4CE0-9F00-AA94F5858871}" dt="2019-11-06T20:00:11.698" v="359" actId="26606"/>
          <ac:spMkLst>
            <pc:docMk/>
            <pc:sldMk cId="3168465428" sldId="275"/>
            <ac:spMk id="36" creationId="{CE422711-9A8E-4645-9A09-11BE4A025B39}"/>
          </ac:spMkLst>
        </pc:spChg>
        <pc:spChg chg="add">
          <ac:chgData name="Liina Selgis" userId="3c00c2686cd3361e" providerId="LiveId" clId="{65148529-6868-4CE0-9F00-AA94F5858871}" dt="2019-11-06T20:00:11.698" v="359" actId="26606"/>
          <ac:spMkLst>
            <pc:docMk/>
            <pc:sldMk cId="3168465428" sldId="275"/>
            <ac:spMk id="42" creationId="{9186D272-4201-42CA-89A9-4635FD75D0A6}"/>
          </ac:spMkLst>
        </pc:spChg>
        <pc:picChg chg="add mod">
          <ac:chgData name="Liina Selgis" userId="3c00c2686cd3361e" providerId="LiveId" clId="{65148529-6868-4CE0-9F00-AA94F5858871}" dt="2019-11-06T20:00:11.698" v="359" actId="26606"/>
          <ac:picMkLst>
            <pc:docMk/>
            <pc:sldMk cId="3168465428" sldId="275"/>
            <ac:picMk id="5" creationId="{4047CCC1-F90D-4461-A35B-A376654AC4B9}"/>
          </ac:picMkLst>
        </pc:picChg>
        <pc:picChg chg="add del mod ord">
          <ac:chgData name="Liina Selgis" userId="3c00c2686cd3361e" providerId="LiveId" clId="{65148529-6868-4CE0-9F00-AA94F5858871}" dt="2019-11-06T20:12:48.961" v="540" actId="478"/>
          <ac:picMkLst>
            <pc:docMk/>
            <pc:sldMk cId="3168465428" sldId="275"/>
            <ac:picMk id="7" creationId="{A7E72AA6-F334-4331-A8E0-FCF9DF6F3E7B}"/>
          </ac:picMkLst>
        </pc:picChg>
        <pc:picChg chg="add mod">
          <ac:chgData name="Liina Selgis" userId="3c00c2686cd3361e" providerId="LiveId" clId="{65148529-6868-4CE0-9F00-AA94F5858871}" dt="2019-11-06T20:00:11.698" v="359" actId="26606"/>
          <ac:picMkLst>
            <pc:docMk/>
            <pc:sldMk cId="3168465428" sldId="275"/>
            <ac:picMk id="10" creationId="{988FC72D-0A93-4C7B-9BB7-AE814B3FDDA2}"/>
          </ac:picMkLst>
        </pc:picChg>
        <pc:picChg chg="add del">
          <ac:chgData name="Liina Selgis" userId="3c00c2686cd3361e" providerId="LiveId" clId="{65148529-6868-4CE0-9F00-AA94F5858871}" dt="2019-11-06T19:59:59.166" v="355" actId="26606"/>
          <ac:picMkLst>
            <pc:docMk/>
            <pc:sldMk cId="3168465428" sldId="275"/>
            <ac:picMk id="14" creationId="{7A795FBE-101B-4063-A5FC-8C0624B3534B}"/>
          </ac:picMkLst>
        </pc:picChg>
        <pc:picChg chg="add del">
          <ac:chgData name="Liina Selgis" userId="3c00c2686cd3361e" providerId="LiveId" clId="{65148529-6868-4CE0-9F00-AA94F5858871}" dt="2019-11-06T20:00:11.698" v="359" actId="26606"/>
          <ac:picMkLst>
            <pc:docMk/>
            <pc:sldMk cId="3168465428" sldId="275"/>
            <ac:picMk id="27" creationId="{506B6F0C-128E-4962-9013-AE8C09FD4680}"/>
          </ac:picMkLst>
        </pc:picChg>
        <pc:picChg chg="add">
          <ac:chgData name="Liina Selgis" userId="3c00c2686cd3361e" providerId="LiveId" clId="{65148529-6868-4CE0-9F00-AA94F5858871}" dt="2019-11-06T20:00:11.698" v="359" actId="26606"/>
          <ac:picMkLst>
            <pc:docMk/>
            <pc:sldMk cId="3168465428" sldId="275"/>
            <ac:picMk id="38" creationId="{F48507A6-D0B9-40DB-80CD-B6430A88B489}"/>
          </ac:picMkLst>
        </pc:picChg>
        <pc:cxnChg chg="add del">
          <ac:chgData name="Liina Selgis" userId="3c00c2686cd3361e" providerId="LiveId" clId="{65148529-6868-4CE0-9F00-AA94F5858871}" dt="2019-11-06T19:59:59.166" v="355" actId="26606"/>
          <ac:cxnSpMkLst>
            <pc:docMk/>
            <pc:sldMk cId="3168465428" sldId="275"/>
            <ac:cxnSpMk id="18" creationId="{68EF61C2-EE68-43FF-A497-F2E60EA5320A}"/>
          </ac:cxnSpMkLst>
        </pc:cxnChg>
        <pc:cxnChg chg="add del">
          <ac:chgData name="Liina Selgis" userId="3c00c2686cd3361e" providerId="LiveId" clId="{65148529-6868-4CE0-9F00-AA94F5858871}" dt="2019-11-06T20:00:11.698" v="359" actId="26606"/>
          <ac:cxnSpMkLst>
            <pc:docMk/>
            <pc:sldMk cId="3168465428" sldId="275"/>
            <ac:cxnSpMk id="29" creationId="{3730D368-0AD7-4EFE-97BC-987FD3EE088C}"/>
          </ac:cxnSpMkLst>
        </pc:cxnChg>
        <pc:cxnChg chg="add">
          <ac:chgData name="Liina Selgis" userId="3c00c2686cd3361e" providerId="LiveId" clId="{65148529-6868-4CE0-9F00-AA94F5858871}" dt="2019-11-06T20:00:11.698" v="359" actId="26606"/>
          <ac:cxnSpMkLst>
            <pc:docMk/>
            <pc:sldMk cId="3168465428" sldId="275"/>
            <ac:cxnSpMk id="40" creationId="{CC27FA74-C409-49AC-BD2B-A3ED70E0D620}"/>
          </ac:cxnSpMkLst>
        </pc:cxnChg>
      </pc:sldChg>
      <pc:sldChg chg="addSp delSp modSp add del mod setBg">
        <pc:chgData name="Liina Selgis" userId="3c00c2686cd3361e" providerId="LiveId" clId="{65148529-6868-4CE0-9F00-AA94F5858871}" dt="2019-11-06T20:14:21.124" v="568" actId="2696"/>
        <pc:sldMkLst>
          <pc:docMk/>
          <pc:sldMk cId="2508767790" sldId="276"/>
        </pc:sldMkLst>
        <pc:spChg chg="mod">
          <ac:chgData name="Liina Selgis" userId="3c00c2686cd3361e" providerId="LiveId" clId="{65148529-6868-4CE0-9F00-AA94F5858871}" dt="2019-11-06T20:01:31.927" v="397" actId="26606"/>
          <ac:spMkLst>
            <pc:docMk/>
            <pc:sldMk cId="2508767790" sldId="276"/>
            <ac:spMk id="2" creationId="{90E27575-A30A-411E-BCD8-54060596AA85}"/>
          </ac:spMkLst>
        </pc:spChg>
        <pc:spChg chg="del">
          <ac:chgData name="Liina Selgis" userId="3c00c2686cd3361e" providerId="LiveId" clId="{65148529-6868-4CE0-9F00-AA94F5858871}" dt="2019-11-06T20:00:49.620" v="361" actId="931"/>
          <ac:spMkLst>
            <pc:docMk/>
            <pc:sldMk cId="2508767790" sldId="276"/>
            <ac:spMk id="3" creationId="{A73FD6B3-8C99-4182-87BD-071B8C7C08FF}"/>
          </ac:spMkLst>
        </pc:spChg>
        <pc:spChg chg="add del">
          <ac:chgData name="Liina Selgis" userId="3c00c2686cd3361e" providerId="LiveId" clId="{65148529-6868-4CE0-9F00-AA94F5858871}" dt="2019-11-06T20:01:16.074" v="388" actId="931"/>
          <ac:spMkLst>
            <pc:docMk/>
            <pc:sldMk cId="2508767790" sldId="276"/>
            <ac:spMk id="9" creationId="{5B52380F-B273-4505-8CCF-FB461C73C520}"/>
          </ac:spMkLst>
        </pc:spChg>
        <pc:spChg chg="add del">
          <ac:chgData name="Liina Selgis" userId="3c00c2686cd3361e" providerId="LiveId" clId="{65148529-6868-4CE0-9F00-AA94F5858871}" dt="2019-11-06T20:01:31.927" v="397" actId="26606"/>
          <ac:spMkLst>
            <pc:docMk/>
            <pc:sldMk cId="2508767790" sldId="276"/>
            <ac:spMk id="12" creationId="{2024F6EB-04DC-4C6D-8485-FCD53A4A95AD}"/>
          </ac:spMkLst>
        </pc:spChg>
        <pc:spChg chg="add del">
          <ac:chgData name="Liina Selgis" userId="3c00c2686cd3361e" providerId="LiveId" clId="{65148529-6868-4CE0-9F00-AA94F5858871}" dt="2019-11-06T20:01:31.927" v="397" actId="26606"/>
          <ac:spMkLst>
            <pc:docMk/>
            <pc:sldMk cId="2508767790" sldId="276"/>
            <ac:spMk id="16" creationId="{8881F853-6081-4216-9876-4D863309A03F}"/>
          </ac:spMkLst>
        </pc:spChg>
        <pc:spChg chg="add del">
          <ac:chgData name="Liina Selgis" userId="3c00c2686cd3361e" providerId="LiveId" clId="{65148529-6868-4CE0-9F00-AA94F5858871}" dt="2019-11-06T20:01:23.888" v="392" actId="26606"/>
          <ac:spMkLst>
            <pc:docMk/>
            <pc:sldMk cId="2508767790" sldId="276"/>
            <ac:spMk id="22" creationId="{3BDFFFFA-4DCB-4377-B55D-CE84B0FBD258}"/>
          </ac:spMkLst>
        </pc:spChg>
        <pc:spChg chg="add del">
          <ac:chgData name="Liina Selgis" userId="3c00c2686cd3361e" providerId="LiveId" clId="{65148529-6868-4CE0-9F00-AA94F5858871}" dt="2019-11-06T20:01:23.888" v="392" actId="26606"/>
          <ac:spMkLst>
            <pc:docMk/>
            <pc:sldMk cId="2508767790" sldId="276"/>
            <ac:spMk id="25" creationId="{DE4564DC-4B2A-4738-89C4-AA0324C1D90A}"/>
          </ac:spMkLst>
        </pc:spChg>
        <pc:spChg chg="add del">
          <ac:chgData name="Liina Selgis" userId="3c00c2686cd3361e" providerId="LiveId" clId="{65148529-6868-4CE0-9F00-AA94F5858871}" dt="2019-11-06T20:01:27.594" v="394" actId="26606"/>
          <ac:spMkLst>
            <pc:docMk/>
            <pc:sldMk cId="2508767790" sldId="276"/>
            <ac:spMk id="31" creationId="{FCE562BF-B382-4FD1-8049-FAF4DE8C50B7}"/>
          </ac:spMkLst>
        </pc:spChg>
        <pc:spChg chg="add del">
          <ac:chgData name="Liina Selgis" userId="3c00c2686cd3361e" providerId="LiveId" clId="{65148529-6868-4CE0-9F00-AA94F5858871}" dt="2019-11-06T20:01:27.594" v="394" actId="26606"/>
          <ac:spMkLst>
            <pc:docMk/>
            <pc:sldMk cId="2508767790" sldId="276"/>
            <ac:spMk id="34" creationId="{A7FEB0AA-C2FD-4457-9BE2-CB59B4F833ED}"/>
          </ac:spMkLst>
        </pc:spChg>
        <pc:spChg chg="add del">
          <ac:chgData name="Liina Selgis" userId="3c00c2686cd3361e" providerId="LiveId" clId="{65148529-6868-4CE0-9F00-AA94F5858871}" dt="2019-11-06T20:01:31.863" v="396" actId="26606"/>
          <ac:spMkLst>
            <pc:docMk/>
            <pc:sldMk cId="2508767790" sldId="276"/>
            <ac:spMk id="36" creationId="{45009486-928F-4921-B8CD-F76DF609C9B7}"/>
          </ac:spMkLst>
        </pc:spChg>
        <pc:spChg chg="add del">
          <ac:chgData name="Liina Selgis" userId="3c00c2686cd3361e" providerId="LiveId" clId="{65148529-6868-4CE0-9F00-AA94F5858871}" dt="2019-11-06T20:01:31.863" v="396" actId="26606"/>
          <ac:spMkLst>
            <pc:docMk/>
            <pc:sldMk cId="2508767790" sldId="276"/>
            <ac:spMk id="39" creationId="{0A46CF77-9A73-495B-BD3C-72AED75B8C48}"/>
          </ac:spMkLst>
        </pc:spChg>
        <pc:spChg chg="add">
          <ac:chgData name="Liina Selgis" userId="3c00c2686cd3361e" providerId="LiveId" clId="{65148529-6868-4CE0-9F00-AA94F5858871}" dt="2019-11-06T20:01:31.927" v="397" actId="26606"/>
          <ac:spMkLst>
            <pc:docMk/>
            <pc:sldMk cId="2508767790" sldId="276"/>
            <ac:spMk id="41" creationId="{FCE562BF-B382-4FD1-8049-FAF4DE8C50B7}"/>
          </ac:spMkLst>
        </pc:spChg>
        <pc:spChg chg="add del">
          <ac:chgData name="Liina Selgis" userId="3c00c2686cd3361e" providerId="LiveId" clId="{65148529-6868-4CE0-9F00-AA94F5858871}" dt="2019-11-06T20:02:34.435" v="406" actId="931"/>
          <ac:spMkLst>
            <pc:docMk/>
            <pc:sldMk cId="2508767790" sldId="276"/>
            <ac:spMk id="44" creationId="{A7FEB0AA-C2FD-4457-9BE2-CB59B4F833ED}"/>
          </ac:spMkLst>
        </pc:spChg>
        <pc:picChg chg="add mod ord">
          <ac:chgData name="Liina Selgis" userId="3c00c2686cd3361e" providerId="LiveId" clId="{65148529-6868-4CE0-9F00-AA94F5858871}" dt="2019-11-06T20:01:51.704" v="401" actId="1076"/>
          <ac:picMkLst>
            <pc:docMk/>
            <pc:sldMk cId="2508767790" sldId="276"/>
            <ac:picMk id="5" creationId="{FDE986E3-295B-4429-9A39-71DBF782B61B}"/>
          </ac:picMkLst>
        </pc:picChg>
        <pc:picChg chg="add del mod">
          <ac:chgData name="Liina Selgis" userId="3c00c2686cd3361e" providerId="LiveId" clId="{65148529-6868-4CE0-9F00-AA94F5858871}" dt="2019-11-06T20:02:20.862" v="405" actId="478"/>
          <ac:picMkLst>
            <pc:docMk/>
            <pc:sldMk cId="2508767790" sldId="276"/>
            <ac:picMk id="7" creationId="{3579ECD6-A574-47D4-A2C0-6E9C0F06D9E6}"/>
          </ac:picMkLst>
        </pc:picChg>
        <pc:picChg chg="add mod">
          <ac:chgData name="Liina Selgis" userId="3c00c2686cd3361e" providerId="LiveId" clId="{65148529-6868-4CE0-9F00-AA94F5858871}" dt="2019-11-06T20:02:48.206" v="412" actId="14100"/>
          <ac:picMkLst>
            <pc:docMk/>
            <pc:sldMk cId="2508767790" sldId="276"/>
            <ac:picMk id="10" creationId="{61B98088-6847-4C98-BD70-E4AA4DE95DF5}"/>
          </ac:picMkLst>
        </pc:picChg>
        <pc:picChg chg="add del">
          <ac:chgData name="Liina Selgis" userId="3c00c2686cd3361e" providerId="LiveId" clId="{65148529-6868-4CE0-9F00-AA94F5858871}" dt="2019-11-06T20:01:31.927" v="397" actId="26606"/>
          <ac:picMkLst>
            <pc:docMk/>
            <pc:sldMk cId="2508767790" sldId="276"/>
            <ac:picMk id="14" creationId="{7A795FBE-101B-4063-A5FC-8C0624B3534B}"/>
          </ac:picMkLst>
        </pc:picChg>
        <pc:picChg chg="add del">
          <ac:chgData name="Liina Selgis" userId="3c00c2686cd3361e" providerId="LiveId" clId="{65148529-6868-4CE0-9F00-AA94F5858871}" dt="2019-11-06T20:01:23.888" v="392" actId="26606"/>
          <ac:picMkLst>
            <pc:docMk/>
            <pc:sldMk cId="2508767790" sldId="276"/>
            <ac:picMk id="27" creationId="{506B6F0C-128E-4962-9013-AE8C09FD4680}"/>
          </ac:picMkLst>
        </pc:picChg>
        <pc:picChg chg="add del">
          <ac:chgData name="Liina Selgis" userId="3c00c2686cd3361e" providerId="LiveId" clId="{65148529-6868-4CE0-9F00-AA94F5858871}" dt="2019-11-06T20:01:27.594" v="394" actId="26606"/>
          <ac:picMkLst>
            <pc:docMk/>
            <pc:sldMk cId="2508767790" sldId="276"/>
            <ac:picMk id="32" creationId="{DEE73D21-A8AA-4E63-820A-1DB4212D61F8}"/>
          </ac:picMkLst>
        </pc:picChg>
        <pc:picChg chg="add del">
          <ac:chgData name="Liina Selgis" userId="3c00c2686cd3361e" providerId="LiveId" clId="{65148529-6868-4CE0-9F00-AA94F5858871}" dt="2019-11-06T20:01:31.863" v="396" actId="26606"/>
          <ac:picMkLst>
            <pc:docMk/>
            <pc:sldMk cId="2508767790" sldId="276"/>
            <ac:picMk id="37" creationId="{EA80EDC1-9445-4DF7-AF88-6192F82E1572}"/>
          </ac:picMkLst>
        </pc:picChg>
        <pc:picChg chg="add">
          <ac:chgData name="Liina Selgis" userId="3c00c2686cd3361e" providerId="LiveId" clId="{65148529-6868-4CE0-9F00-AA94F5858871}" dt="2019-11-06T20:01:31.927" v="397" actId="26606"/>
          <ac:picMkLst>
            <pc:docMk/>
            <pc:sldMk cId="2508767790" sldId="276"/>
            <ac:picMk id="42" creationId="{DEE73D21-A8AA-4E63-820A-1DB4212D61F8}"/>
          </ac:picMkLst>
        </pc:picChg>
        <pc:cxnChg chg="add del">
          <ac:chgData name="Liina Selgis" userId="3c00c2686cd3361e" providerId="LiveId" clId="{65148529-6868-4CE0-9F00-AA94F5858871}" dt="2019-11-06T20:01:31.927" v="397" actId="26606"/>
          <ac:cxnSpMkLst>
            <pc:docMk/>
            <pc:sldMk cId="2508767790" sldId="276"/>
            <ac:cxnSpMk id="18" creationId="{68EF61C2-EE68-43FF-A497-F2E60EA5320A}"/>
          </ac:cxnSpMkLst>
        </pc:cxnChg>
        <pc:cxnChg chg="add del">
          <ac:chgData name="Liina Selgis" userId="3c00c2686cd3361e" providerId="LiveId" clId="{65148529-6868-4CE0-9F00-AA94F5858871}" dt="2019-11-06T20:01:23.888" v="392" actId="26606"/>
          <ac:cxnSpMkLst>
            <pc:docMk/>
            <pc:sldMk cId="2508767790" sldId="276"/>
            <ac:cxnSpMk id="29" creationId="{3730D368-0AD7-4EFE-97BC-987FD3EE088C}"/>
          </ac:cxnSpMkLst>
        </pc:cxnChg>
        <pc:cxnChg chg="add del">
          <ac:chgData name="Liina Selgis" userId="3c00c2686cd3361e" providerId="LiveId" clId="{65148529-6868-4CE0-9F00-AA94F5858871}" dt="2019-11-06T20:01:27.594" v="394" actId="26606"/>
          <ac:cxnSpMkLst>
            <pc:docMk/>
            <pc:sldMk cId="2508767790" sldId="276"/>
            <ac:cxnSpMk id="33" creationId="{F54055AB-0E75-45E9-B100-083C2BC41E67}"/>
          </ac:cxnSpMkLst>
        </pc:cxnChg>
        <pc:cxnChg chg="add del">
          <ac:chgData name="Liina Selgis" userId="3c00c2686cd3361e" providerId="LiveId" clId="{65148529-6868-4CE0-9F00-AA94F5858871}" dt="2019-11-06T20:01:31.863" v="396" actId="26606"/>
          <ac:cxnSpMkLst>
            <pc:docMk/>
            <pc:sldMk cId="2508767790" sldId="276"/>
            <ac:cxnSpMk id="38" creationId="{C339CD31-0EBE-4345-9C63-7117ED3B0B56}"/>
          </ac:cxnSpMkLst>
        </pc:cxnChg>
        <pc:cxnChg chg="add">
          <ac:chgData name="Liina Selgis" userId="3c00c2686cd3361e" providerId="LiveId" clId="{65148529-6868-4CE0-9F00-AA94F5858871}" dt="2019-11-06T20:01:31.927" v="397" actId="26606"/>
          <ac:cxnSpMkLst>
            <pc:docMk/>
            <pc:sldMk cId="2508767790" sldId="276"/>
            <ac:cxnSpMk id="43" creationId="{F54055AB-0E75-45E9-B100-083C2BC41E67}"/>
          </ac:cxnSpMkLst>
        </pc:cxnChg>
      </pc:sldChg>
      <pc:sldChg chg="addSp delSp modSp add del mod setBg">
        <pc:chgData name="Liina Selgis" userId="3c00c2686cd3361e" providerId="LiveId" clId="{65148529-6868-4CE0-9F00-AA94F5858871}" dt="2019-11-06T20:06:21.445" v="432" actId="2696"/>
        <pc:sldMkLst>
          <pc:docMk/>
          <pc:sldMk cId="560920598" sldId="277"/>
        </pc:sldMkLst>
        <pc:spChg chg="mod">
          <ac:chgData name="Liina Selgis" userId="3c00c2686cd3361e" providerId="LiveId" clId="{65148529-6868-4CE0-9F00-AA94F5858871}" dt="2019-11-06T20:05:52.179" v="428" actId="26606"/>
          <ac:spMkLst>
            <pc:docMk/>
            <pc:sldMk cId="560920598" sldId="277"/>
            <ac:spMk id="2" creationId="{F7A618C4-EC48-4404-B744-5A43F56BC1DB}"/>
          </ac:spMkLst>
        </pc:spChg>
        <pc:spChg chg="del">
          <ac:chgData name="Liina Selgis" userId="3c00c2686cd3361e" providerId="LiveId" clId="{65148529-6868-4CE0-9F00-AA94F5858871}" dt="2019-11-06T20:05:13.657" v="421" actId="931"/>
          <ac:spMkLst>
            <pc:docMk/>
            <pc:sldMk cId="560920598" sldId="277"/>
            <ac:spMk id="3" creationId="{9731A317-F8CF-45E5-97EF-8767B669EF93}"/>
          </ac:spMkLst>
        </pc:spChg>
        <pc:spChg chg="add del">
          <ac:chgData name="Liina Selgis" userId="3c00c2686cd3361e" providerId="LiveId" clId="{65148529-6868-4CE0-9F00-AA94F5858871}" dt="2019-11-06T20:05:39.661" v="425" actId="931"/>
          <ac:spMkLst>
            <pc:docMk/>
            <pc:sldMk cId="560920598" sldId="277"/>
            <ac:spMk id="9" creationId="{B5BFEF35-B58B-4E19-9E40-E720B31D1B63}"/>
          </ac:spMkLst>
        </pc:spChg>
        <pc:spChg chg="add del">
          <ac:chgData name="Liina Selgis" userId="3c00c2686cd3361e" providerId="LiveId" clId="{65148529-6868-4CE0-9F00-AA94F5858871}" dt="2019-11-06T20:05:52.179" v="428" actId="26606"/>
          <ac:spMkLst>
            <pc:docMk/>
            <pc:sldMk cId="560920598" sldId="277"/>
            <ac:spMk id="12" creationId="{2024F6EB-04DC-4C6D-8485-FCD53A4A95AD}"/>
          </ac:spMkLst>
        </pc:spChg>
        <pc:spChg chg="add del">
          <ac:chgData name="Liina Selgis" userId="3c00c2686cd3361e" providerId="LiveId" clId="{65148529-6868-4CE0-9F00-AA94F5858871}" dt="2019-11-06T20:05:52.179" v="428" actId="26606"/>
          <ac:spMkLst>
            <pc:docMk/>
            <pc:sldMk cId="560920598" sldId="277"/>
            <ac:spMk id="16" creationId="{8881F853-6081-4216-9876-4D863309A03F}"/>
          </ac:spMkLst>
        </pc:spChg>
        <pc:spChg chg="add">
          <ac:chgData name="Liina Selgis" userId="3c00c2686cd3361e" providerId="LiveId" clId="{65148529-6868-4CE0-9F00-AA94F5858871}" dt="2019-11-06T20:05:52.179" v="428" actId="26606"/>
          <ac:spMkLst>
            <pc:docMk/>
            <pc:sldMk cId="560920598" sldId="277"/>
            <ac:spMk id="22" creationId="{6154EC17-2704-41A8-AF9C-EB4A57D45D81}"/>
          </ac:spMkLst>
        </pc:spChg>
        <pc:spChg chg="add">
          <ac:chgData name="Liina Selgis" userId="3c00c2686cd3361e" providerId="LiveId" clId="{65148529-6868-4CE0-9F00-AA94F5858871}" dt="2019-11-06T20:05:52.179" v="428" actId="26606"/>
          <ac:spMkLst>
            <pc:docMk/>
            <pc:sldMk cId="560920598" sldId="277"/>
            <ac:spMk id="25" creationId="{FCE562BF-B382-4FD1-8049-FAF4DE8C50B7}"/>
          </ac:spMkLst>
        </pc:spChg>
        <pc:picChg chg="add del mod">
          <ac:chgData name="Liina Selgis" userId="3c00c2686cd3361e" providerId="LiveId" clId="{65148529-6868-4CE0-9F00-AA94F5858871}" dt="2019-11-06T20:06:17.420" v="430" actId="478"/>
          <ac:picMkLst>
            <pc:docMk/>
            <pc:sldMk cId="560920598" sldId="277"/>
            <ac:picMk id="5" creationId="{B998989E-A137-4090-BE53-385BFC091C7F}"/>
          </ac:picMkLst>
        </pc:picChg>
        <pc:picChg chg="add del mod">
          <ac:chgData name="Liina Selgis" userId="3c00c2686cd3361e" providerId="LiveId" clId="{65148529-6868-4CE0-9F00-AA94F5858871}" dt="2019-11-06T20:06:18.558" v="431" actId="478"/>
          <ac:picMkLst>
            <pc:docMk/>
            <pc:sldMk cId="560920598" sldId="277"/>
            <ac:picMk id="7" creationId="{F63CA4AA-B47C-462E-9269-B86CBA183627}"/>
          </ac:picMkLst>
        </pc:picChg>
        <pc:picChg chg="add del">
          <ac:chgData name="Liina Selgis" userId="3c00c2686cd3361e" providerId="LiveId" clId="{65148529-6868-4CE0-9F00-AA94F5858871}" dt="2019-11-06T20:05:52.179" v="428" actId="26606"/>
          <ac:picMkLst>
            <pc:docMk/>
            <pc:sldMk cId="560920598" sldId="277"/>
            <ac:picMk id="14" creationId="{7A795FBE-101B-4063-A5FC-8C0624B3534B}"/>
          </ac:picMkLst>
        </pc:picChg>
        <pc:picChg chg="add">
          <ac:chgData name="Liina Selgis" userId="3c00c2686cd3361e" providerId="LiveId" clId="{65148529-6868-4CE0-9F00-AA94F5858871}" dt="2019-11-06T20:05:52.179" v="428" actId="26606"/>
          <ac:picMkLst>
            <pc:docMk/>
            <pc:sldMk cId="560920598" sldId="277"/>
            <ac:picMk id="27" creationId="{DEE73D21-A8AA-4E63-820A-1DB4212D61F8}"/>
          </ac:picMkLst>
        </pc:picChg>
        <pc:cxnChg chg="add del">
          <ac:chgData name="Liina Selgis" userId="3c00c2686cd3361e" providerId="LiveId" clId="{65148529-6868-4CE0-9F00-AA94F5858871}" dt="2019-11-06T20:05:52.179" v="428" actId="26606"/>
          <ac:cxnSpMkLst>
            <pc:docMk/>
            <pc:sldMk cId="560920598" sldId="277"/>
            <ac:cxnSpMk id="18" creationId="{68EF61C2-EE68-43FF-A497-F2E60EA5320A}"/>
          </ac:cxnSpMkLst>
        </pc:cxnChg>
        <pc:cxnChg chg="add">
          <ac:chgData name="Liina Selgis" userId="3c00c2686cd3361e" providerId="LiveId" clId="{65148529-6868-4CE0-9F00-AA94F5858871}" dt="2019-11-06T20:05:52.179" v="428" actId="26606"/>
          <ac:cxnSpMkLst>
            <pc:docMk/>
            <pc:sldMk cId="560920598" sldId="277"/>
            <ac:cxnSpMk id="29" creationId="{F54055AB-0E75-45E9-B100-083C2BC41E67}"/>
          </ac:cxnSpMkLst>
        </pc:cxnChg>
      </pc:sldChg>
      <pc:sldChg chg="addSp modSp add mod setBg">
        <pc:chgData name="Liina Selgis" userId="3c00c2686cd3361e" providerId="LiveId" clId="{65148529-6868-4CE0-9F00-AA94F5858871}" dt="2019-11-06T20:07:33.887" v="444" actId="26606"/>
        <pc:sldMkLst>
          <pc:docMk/>
          <pc:sldMk cId="614608814" sldId="277"/>
        </pc:sldMkLst>
        <pc:spChg chg="add">
          <ac:chgData name="Liina Selgis" userId="3c00c2686cd3361e" providerId="LiveId" clId="{65148529-6868-4CE0-9F00-AA94F5858871}" dt="2019-11-06T20:07:33.887" v="444" actId="26606"/>
          <ac:spMkLst>
            <pc:docMk/>
            <pc:sldMk cId="614608814" sldId="277"/>
            <ac:spMk id="10" creationId="{809EA27C-DE62-4CEC-A6D3-4FA9EF40A58F}"/>
          </ac:spMkLst>
        </pc:spChg>
        <pc:picChg chg="add mod">
          <ac:chgData name="Liina Selgis" userId="3c00c2686cd3361e" providerId="LiveId" clId="{65148529-6868-4CE0-9F00-AA94F5858871}" dt="2019-11-06T20:07:33.887" v="444" actId="26606"/>
          <ac:picMkLst>
            <pc:docMk/>
            <pc:sldMk cId="614608814" sldId="277"/>
            <ac:picMk id="3" creationId="{4DB78289-9E01-4716-AC04-299B5E60343E}"/>
          </ac:picMkLst>
        </pc:picChg>
        <pc:picChg chg="add mod">
          <ac:chgData name="Liina Selgis" userId="3c00c2686cd3361e" providerId="LiveId" clId="{65148529-6868-4CE0-9F00-AA94F5858871}" dt="2019-11-06T20:07:33.887" v="444" actId="26606"/>
          <ac:picMkLst>
            <pc:docMk/>
            <pc:sldMk cId="614608814" sldId="277"/>
            <ac:picMk id="5" creationId="{747CF1A0-821F-4CF1-9072-231E17D70947}"/>
          </ac:picMkLst>
        </pc:picChg>
      </pc:sldChg>
      <pc:sldChg chg="add del">
        <pc:chgData name="Liina Selgis" userId="3c00c2686cd3361e" providerId="LiveId" clId="{65148529-6868-4CE0-9F00-AA94F5858871}" dt="2019-11-06T20:06:23.467" v="433" actId="2696"/>
        <pc:sldMkLst>
          <pc:docMk/>
          <pc:sldMk cId="1536791587" sldId="278"/>
        </pc:sldMkLst>
      </pc:sldChg>
      <pc:sldChg chg="addSp delSp modSp add mod setBg">
        <pc:chgData name="Liina Selgis" userId="3c00c2686cd3361e" providerId="LiveId" clId="{65148529-6868-4CE0-9F00-AA94F5858871}" dt="2019-11-06T20:09:00.201" v="471" actId="26606"/>
        <pc:sldMkLst>
          <pc:docMk/>
          <pc:sldMk cId="2409720231" sldId="278"/>
        </pc:sldMkLst>
        <pc:spChg chg="mod">
          <ac:chgData name="Liina Selgis" userId="3c00c2686cd3361e" providerId="LiveId" clId="{65148529-6868-4CE0-9F00-AA94F5858871}" dt="2019-11-06T20:09:00.201" v="471" actId="26606"/>
          <ac:spMkLst>
            <pc:docMk/>
            <pc:sldMk cId="2409720231" sldId="278"/>
            <ac:spMk id="2" creationId="{D2C17F03-655E-42E6-8E26-DB5FEDB00752}"/>
          </ac:spMkLst>
        </pc:spChg>
        <pc:spChg chg="add del">
          <ac:chgData name="Liina Selgis" userId="3c00c2686cd3361e" providerId="LiveId" clId="{65148529-6868-4CE0-9F00-AA94F5858871}" dt="2019-11-06T20:08:53.464" v="466" actId="26606"/>
          <ac:spMkLst>
            <pc:docMk/>
            <pc:sldMk cId="2409720231" sldId="278"/>
            <ac:spMk id="14" creationId="{9B465683-0403-4D38-98A0-5323592E2409}"/>
          </ac:spMkLst>
        </pc:spChg>
        <pc:spChg chg="add del">
          <ac:chgData name="Liina Selgis" userId="3c00c2686cd3361e" providerId="LiveId" clId="{65148529-6868-4CE0-9F00-AA94F5858871}" dt="2019-11-06T20:08:57.615" v="468" actId="26606"/>
          <ac:spMkLst>
            <pc:docMk/>
            <pc:sldMk cId="2409720231" sldId="278"/>
            <ac:spMk id="22" creationId="{45AADB59-51D7-4C4C-B8E1-677BE744482A}"/>
          </ac:spMkLst>
        </pc:spChg>
        <pc:spChg chg="add del">
          <ac:chgData name="Liina Selgis" userId="3c00c2686cd3361e" providerId="LiveId" clId="{65148529-6868-4CE0-9F00-AA94F5858871}" dt="2019-11-06T20:09:00.081" v="470" actId="26606"/>
          <ac:spMkLst>
            <pc:docMk/>
            <pc:sldMk cId="2409720231" sldId="278"/>
            <ac:spMk id="28" creationId="{10C71DE6-198D-42DB-AD4A-3558E3F8A2BD}"/>
          </ac:spMkLst>
        </pc:spChg>
        <pc:spChg chg="add del">
          <ac:chgData name="Liina Selgis" userId="3c00c2686cd3361e" providerId="LiveId" clId="{65148529-6868-4CE0-9F00-AA94F5858871}" dt="2019-11-06T20:09:00.081" v="470" actId="26606"/>
          <ac:spMkLst>
            <pc:docMk/>
            <pc:sldMk cId="2409720231" sldId="278"/>
            <ac:spMk id="30" creationId="{D41BAAA7-2DB4-4EFD-A5FE-6E21266DE925}"/>
          </ac:spMkLst>
        </pc:spChg>
        <pc:spChg chg="add">
          <ac:chgData name="Liina Selgis" userId="3c00c2686cd3361e" providerId="LiveId" clId="{65148529-6868-4CE0-9F00-AA94F5858871}" dt="2019-11-06T20:09:00.201" v="471" actId="26606"/>
          <ac:spMkLst>
            <pc:docMk/>
            <pc:sldMk cId="2409720231" sldId="278"/>
            <ac:spMk id="35" creationId="{A7C15D35-ED9B-4B71-ACBF-6A90BA2E06DB}"/>
          </ac:spMkLst>
        </pc:spChg>
        <pc:spChg chg="add">
          <ac:chgData name="Liina Selgis" userId="3c00c2686cd3361e" providerId="LiveId" clId="{65148529-6868-4CE0-9F00-AA94F5858871}" dt="2019-11-06T20:09:00.201" v="471" actId="26606"/>
          <ac:spMkLst>
            <pc:docMk/>
            <pc:sldMk cId="2409720231" sldId="278"/>
            <ac:spMk id="37" creationId="{4C392626-05AF-4C52-899B-D3A0AD4E619A}"/>
          </ac:spMkLst>
        </pc:spChg>
        <pc:picChg chg="add mod ord">
          <ac:chgData name="Liina Selgis" userId="3c00c2686cd3361e" providerId="LiveId" clId="{65148529-6868-4CE0-9F00-AA94F5858871}" dt="2019-11-06T20:09:00.201" v="471" actId="26606"/>
          <ac:picMkLst>
            <pc:docMk/>
            <pc:sldMk cId="2409720231" sldId="278"/>
            <ac:picMk id="3" creationId="{031C3C7C-BFF1-4A01-8E11-1CEE4D0EE3AB}"/>
          </ac:picMkLst>
        </pc:picChg>
        <pc:picChg chg="add mod">
          <ac:chgData name="Liina Selgis" userId="3c00c2686cd3361e" providerId="LiveId" clId="{65148529-6868-4CE0-9F00-AA94F5858871}" dt="2019-11-06T20:09:00.201" v="471" actId="26606"/>
          <ac:picMkLst>
            <pc:docMk/>
            <pc:sldMk cId="2409720231" sldId="278"/>
            <ac:picMk id="5" creationId="{C9858E1C-7CE0-4FB2-81B8-4D6D56CDEC27}"/>
          </ac:picMkLst>
        </pc:picChg>
        <pc:picChg chg="add del">
          <ac:chgData name="Liina Selgis" userId="3c00c2686cd3361e" providerId="LiveId" clId="{65148529-6868-4CE0-9F00-AA94F5858871}" dt="2019-11-06T20:08:53.464" v="466" actId="26606"/>
          <ac:picMkLst>
            <pc:docMk/>
            <pc:sldMk cId="2409720231" sldId="278"/>
            <ac:picMk id="10" creationId="{FDFEAA79-178D-4A54-AC83-6AC1132C277D}"/>
          </ac:picMkLst>
        </pc:picChg>
        <pc:picChg chg="add del">
          <ac:chgData name="Liina Selgis" userId="3c00c2686cd3361e" providerId="LiveId" clId="{65148529-6868-4CE0-9F00-AA94F5858871}" dt="2019-11-06T20:08:53.464" v="466" actId="26606"/>
          <ac:picMkLst>
            <pc:docMk/>
            <pc:sldMk cId="2409720231" sldId="278"/>
            <ac:picMk id="16" creationId="{E0A0EBC7-3FB7-4A0D-9F5F-D2B53DA6B45B}"/>
          </ac:picMkLst>
        </pc:picChg>
        <pc:picChg chg="add del">
          <ac:chgData name="Liina Selgis" userId="3c00c2686cd3361e" providerId="LiveId" clId="{65148529-6868-4CE0-9F00-AA94F5858871}" dt="2019-11-06T20:08:57.615" v="468" actId="26606"/>
          <ac:picMkLst>
            <pc:docMk/>
            <pc:sldMk cId="2409720231" sldId="278"/>
            <ac:picMk id="20" creationId="{2F2CB355-73D8-472A-8328-C5855040C302}"/>
          </ac:picMkLst>
        </pc:picChg>
        <pc:picChg chg="add del">
          <ac:chgData name="Liina Selgis" userId="3c00c2686cd3361e" providerId="LiveId" clId="{65148529-6868-4CE0-9F00-AA94F5858871}" dt="2019-11-06T20:08:57.615" v="468" actId="26606"/>
          <ac:picMkLst>
            <pc:docMk/>
            <pc:sldMk cId="2409720231" sldId="278"/>
            <ac:picMk id="23" creationId="{1F308FF1-68F6-40FC-9D89-551CFDB7BF48}"/>
          </ac:picMkLst>
        </pc:picChg>
        <pc:picChg chg="add del">
          <ac:chgData name="Liina Selgis" userId="3c00c2686cd3361e" providerId="LiveId" clId="{65148529-6868-4CE0-9F00-AA94F5858871}" dt="2019-11-06T20:09:00.081" v="470" actId="26606"/>
          <ac:picMkLst>
            <pc:docMk/>
            <pc:sldMk cId="2409720231" sldId="278"/>
            <ac:picMk id="26" creationId="{2F2CB355-73D8-472A-8328-C5855040C302}"/>
          </ac:picMkLst>
        </pc:picChg>
        <pc:picChg chg="add del">
          <ac:chgData name="Liina Selgis" userId="3c00c2686cd3361e" providerId="LiveId" clId="{65148529-6868-4CE0-9F00-AA94F5858871}" dt="2019-11-06T20:09:00.081" v="470" actId="26606"/>
          <ac:picMkLst>
            <pc:docMk/>
            <pc:sldMk cId="2409720231" sldId="278"/>
            <ac:picMk id="29" creationId="{CFF1EB06-CE5F-44F5-913D-F99F12221B3C}"/>
          </ac:picMkLst>
        </pc:picChg>
        <pc:picChg chg="add">
          <ac:chgData name="Liina Selgis" userId="3c00c2686cd3361e" providerId="LiveId" clId="{65148529-6868-4CE0-9F00-AA94F5858871}" dt="2019-11-06T20:09:00.201" v="471" actId="26606"/>
          <ac:picMkLst>
            <pc:docMk/>
            <pc:sldMk cId="2409720231" sldId="278"/>
            <ac:picMk id="33" creationId="{FDFEAA79-178D-4A54-AC83-6AC1132C277D}"/>
          </ac:picMkLst>
        </pc:picChg>
        <pc:picChg chg="add">
          <ac:chgData name="Liina Selgis" userId="3c00c2686cd3361e" providerId="LiveId" clId="{65148529-6868-4CE0-9F00-AA94F5858871}" dt="2019-11-06T20:09:00.201" v="471" actId="26606"/>
          <ac:picMkLst>
            <pc:docMk/>
            <pc:sldMk cId="2409720231" sldId="278"/>
            <ac:picMk id="36" creationId="{70928187-49AA-4933-9C7B-A9179942C6A4}"/>
          </ac:picMkLst>
        </pc:picChg>
        <pc:cxnChg chg="add del">
          <ac:chgData name="Liina Selgis" userId="3c00c2686cd3361e" providerId="LiveId" clId="{65148529-6868-4CE0-9F00-AA94F5858871}" dt="2019-11-06T20:08:53.464" v="466" actId="26606"/>
          <ac:cxnSpMkLst>
            <pc:docMk/>
            <pc:sldMk cId="2409720231" sldId="278"/>
            <ac:cxnSpMk id="12" creationId="{BBBC560D-95F6-426C-804F-FB9DD32ABC28}"/>
          </ac:cxnSpMkLst>
        </pc:cxnChg>
        <pc:cxnChg chg="add del">
          <ac:chgData name="Liina Selgis" userId="3c00c2686cd3361e" providerId="LiveId" clId="{65148529-6868-4CE0-9F00-AA94F5858871}" dt="2019-11-06T20:08:53.464" v="466" actId="26606"/>
          <ac:cxnSpMkLst>
            <pc:docMk/>
            <pc:sldMk cId="2409720231" sldId="278"/>
            <ac:cxnSpMk id="18" creationId="{90E07F1D-0639-4639-9103-EDA2B7B64557}"/>
          </ac:cxnSpMkLst>
        </pc:cxnChg>
        <pc:cxnChg chg="add del">
          <ac:chgData name="Liina Selgis" userId="3c00c2686cd3361e" providerId="LiveId" clId="{65148529-6868-4CE0-9F00-AA94F5858871}" dt="2019-11-06T20:08:57.615" v="468" actId="26606"/>
          <ac:cxnSpMkLst>
            <pc:docMk/>
            <pc:sldMk cId="2409720231" sldId="278"/>
            <ac:cxnSpMk id="21" creationId="{B13BF5AD-111B-4299-A685-4C29955594BE}"/>
          </ac:cxnSpMkLst>
        </pc:cxnChg>
        <pc:cxnChg chg="add del">
          <ac:chgData name="Liina Selgis" userId="3c00c2686cd3361e" providerId="LiveId" clId="{65148529-6868-4CE0-9F00-AA94F5858871}" dt="2019-11-06T20:08:57.615" v="468" actId="26606"/>
          <ac:cxnSpMkLst>
            <pc:docMk/>
            <pc:sldMk cId="2409720231" sldId="278"/>
            <ac:cxnSpMk id="24" creationId="{DA0E4099-162B-4B31-AA2E-764590A81049}"/>
          </ac:cxnSpMkLst>
        </pc:cxnChg>
        <pc:cxnChg chg="add del">
          <ac:chgData name="Liina Selgis" userId="3c00c2686cd3361e" providerId="LiveId" clId="{65148529-6868-4CE0-9F00-AA94F5858871}" dt="2019-11-06T20:09:00.081" v="470" actId="26606"/>
          <ac:cxnSpMkLst>
            <pc:docMk/>
            <pc:sldMk cId="2409720231" sldId="278"/>
            <ac:cxnSpMk id="27" creationId="{B13BF5AD-111B-4299-A685-4C29955594BE}"/>
          </ac:cxnSpMkLst>
        </pc:cxnChg>
        <pc:cxnChg chg="add del">
          <ac:chgData name="Liina Selgis" userId="3c00c2686cd3361e" providerId="LiveId" clId="{65148529-6868-4CE0-9F00-AA94F5858871}" dt="2019-11-06T20:09:00.081" v="470" actId="26606"/>
          <ac:cxnSpMkLst>
            <pc:docMk/>
            <pc:sldMk cId="2409720231" sldId="278"/>
            <ac:cxnSpMk id="31" creationId="{038C803D-B48B-4E3E-B43F-33E5D562DF9B}"/>
          </ac:cxnSpMkLst>
        </pc:cxnChg>
        <pc:cxnChg chg="add">
          <ac:chgData name="Liina Selgis" userId="3c00c2686cd3361e" providerId="LiveId" clId="{65148529-6868-4CE0-9F00-AA94F5858871}" dt="2019-11-06T20:09:00.201" v="471" actId="26606"/>
          <ac:cxnSpMkLst>
            <pc:docMk/>
            <pc:sldMk cId="2409720231" sldId="278"/>
            <ac:cxnSpMk id="34" creationId="{BBBC560D-95F6-426C-804F-FB9DD32ABC28}"/>
          </ac:cxnSpMkLst>
        </pc:cxnChg>
        <pc:cxnChg chg="add">
          <ac:chgData name="Liina Selgis" userId="3c00c2686cd3361e" providerId="LiveId" clId="{65148529-6868-4CE0-9F00-AA94F5858871}" dt="2019-11-06T20:09:00.201" v="471" actId="26606"/>
          <ac:cxnSpMkLst>
            <pc:docMk/>
            <pc:sldMk cId="2409720231" sldId="278"/>
            <ac:cxnSpMk id="38" creationId="{FE9364B3-6D35-41AF-A387-3531E173758F}"/>
          </ac:cxnSpMkLst>
        </pc:cxnChg>
      </pc:sldChg>
      <pc:sldChg chg="addSp delSp modSp add mod setBg">
        <pc:chgData name="Liina Selgis" userId="3c00c2686cd3361e" providerId="LiveId" clId="{65148529-6868-4CE0-9F00-AA94F5858871}" dt="2019-11-06T20:10:20.654" v="502" actId="26606"/>
        <pc:sldMkLst>
          <pc:docMk/>
          <pc:sldMk cId="246678155" sldId="279"/>
        </pc:sldMkLst>
        <pc:spChg chg="mod">
          <ac:chgData name="Liina Selgis" userId="3c00c2686cd3361e" providerId="LiveId" clId="{65148529-6868-4CE0-9F00-AA94F5858871}" dt="2019-11-06T20:10:20.654" v="502" actId="26606"/>
          <ac:spMkLst>
            <pc:docMk/>
            <pc:sldMk cId="246678155" sldId="279"/>
            <ac:spMk id="2" creationId="{CDE7BF5A-77BA-4522-A654-5B98E2A2C124}"/>
          </ac:spMkLst>
        </pc:spChg>
        <pc:spChg chg="add del">
          <ac:chgData name="Liina Selgis" userId="3c00c2686cd3361e" providerId="LiveId" clId="{65148529-6868-4CE0-9F00-AA94F5858871}" dt="2019-11-06T20:10:20.517" v="501" actId="26606"/>
          <ac:spMkLst>
            <pc:docMk/>
            <pc:sldMk cId="246678155" sldId="279"/>
            <ac:spMk id="14" creationId="{10C71DE6-198D-42DB-AD4A-3558E3F8A2BD}"/>
          </ac:spMkLst>
        </pc:spChg>
        <pc:spChg chg="add del">
          <ac:chgData name="Liina Selgis" userId="3c00c2686cd3361e" providerId="LiveId" clId="{65148529-6868-4CE0-9F00-AA94F5858871}" dt="2019-11-06T20:10:20.517" v="501" actId="26606"/>
          <ac:spMkLst>
            <pc:docMk/>
            <pc:sldMk cId="246678155" sldId="279"/>
            <ac:spMk id="18" creationId="{D41BAAA7-2DB4-4EFD-A5FE-6E21266DE925}"/>
          </ac:spMkLst>
        </pc:spChg>
        <pc:spChg chg="add">
          <ac:chgData name="Liina Selgis" userId="3c00c2686cd3361e" providerId="LiveId" clId="{65148529-6868-4CE0-9F00-AA94F5858871}" dt="2019-11-06T20:10:20.654" v="502" actId="26606"/>
          <ac:spMkLst>
            <pc:docMk/>
            <pc:sldMk cId="246678155" sldId="279"/>
            <ac:spMk id="24" creationId="{A7C15D35-ED9B-4B71-ACBF-6A90BA2E06DB}"/>
          </ac:spMkLst>
        </pc:spChg>
        <pc:spChg chg="add">
          <ac:chgData name="Liina Selgis" userId="3c00c2686cd3361e" providerId="LiveId" clId="{65148529-6868-4CE0-9F00-AA94F5858871}" dt="2019-11-06T20:10:20.654" v="502" actId="26606"/>
          <ac:spMkLst>
            <pc:docMk/>
            <pc:sldMk cId="246678155" sldId="279"/>
            <ac:spMk id="26" creationId="{4C392626-05AF-4C52-899B-D3A0AD4E619A}"/>
          </ac:spMkLst>
        </pc:spChg>
        <pc:picChg chg="add mod ord">
          <ac:chgData name="Liina Selgis" userId="3c00c2686cd3361e" providerId="LiveId" clId="{65148529-6868-4CE0-9F00-AA94F5858871}" dt="2019-11-06T20:10:20.654" v="502" actId="26606"/>
          <ac:picMkLst>
            <pc:docMk/>
            <pc:sldMk cId="246678155" sldId="279"/>
            <ac:picMk id="3" creationId="{A8F326E5-F2B5-4AE9-9A96-F4795B4A181B}"/>
          </ac:picMkLst>
        </pc:picChg>
        <pc:picChg chg="add mod">
          <ac:chgData name="Liina Selgis" userId="3c00c2686cd3361e" providerId="LiveId" clId="{65148529-6868-4CE0-9F00-AA94F5858871}" dt="2019-11-06T20:10:20.654" v="502" actId="26606"/>
          <ac:picMkLst>
            <pc:docMk/>
            <pc:sldMk cId="246678155" sldId="279"/>
            <ac:picMk id="5" creationId="{7516B7BE-8DE6-4CE3-95F2-ECD6AA6EBA6D}"/>
          </ac:picMkLst>
        </pc:picChg>
        <pc:picChg chg="add del">
          <ac:chgData name="Liina Selgis" userId="3c00c2686cd3361e" providerId="LiveId" clId="{65148529-6868-4CE0-9F00-AA94F5858871}" dt="2019-11-06T20:10:20.517" v="501" actId="26606"/>
          <ac:picMkLst>
            <pc:docMk/>
            <pc:sldMk cId="246678155" sldId="279"/>
            <ac:picMk id="10" creationId="{2F2CB355-73D8-472A-8328-C5855040C302}"/>
          </ac:picMkLst>
        </pc:picChg>
        <pc:picChg chg="add del">
          <ac:chgData name="Liina Selgis" userId="3c00c2686cd3361e" providerId="LiveId" clId="{65148529-6868-4CE0-9F00-AA94F5858871}" dt="2019-11-06T20:10:20.517" v="501" actId="26606"/>
          <ac:picMkLst>
            <pc:docMk/>
            <pc:sldMk cId="246678155" sldId="279"/>
            <ac:picMk id="16" creationId="{CFF1EB06-CE5F-44F5-913D-F99F12221B3C}"/>
          </ac:picMkLst>
        </pc:picChg>
        <pc:picChg chg="add">
          <ac:chgData name="Liina Selgis" userId="3c00c2686cd3361e" providerId="LiveId" clId="{65148529-6868-4CE0-9F00-AA94F5858871}" dt="2019-11-06T20:10:20.654" v="502" actId="26606"/>
          <ac:picMkLst>
            <pc:docMk/>
            <pc:sldMk cId="246678155" sldId="279"/>
            <ac:picMk id="22" creationId="{FDFEAA79-178D-4A54-AC83-6AC1132C277D}"/>
          </ac:picMkLst>
        </pc:picChg>
        <pc:picChg chg="add">
          <ac:chgData name="Liina Selgis" userId="3c00c2686cd3361e" providerId="LiveId" clId="{65148529-6868-4CE0-9F00-AA94F5858871}" dt="2019-11-06T20:10:20.654" v="502" actId="26606"/>
          <ac:picMkLst>
            <pc:docMk/>
            <pc:sldMk cId="246678155" sldId="279"/>
            <ac:picMk id="25" creationId="{70928187-49AA-4933-9C7B-A9179942C6A4}"/>
          </ac:picMkLst>
        </pc:picChg>
        <pc:cxnChg chg="add del">
          <ac:chgData name="Liina Selgis" userId="3c00c2686cd3361e" providerId="LiveId" clId="{65148529-6868-4CE0-9F00-AA94F5858871}" dt="2019-11-06T20:10:20.517" v="501" actId="26606"/>
          <ac:cxnSpMkLst>
            <pc:docMk/>
            <pc:sldMk cId="246678155" sldId="279"/>
            <ac:cxnSpMk id="12" creationId="{B13BF5AD-111B-4299-A685-4C29955594BE}"/>
          </ac:cxnSpMkLst>
        </pc:cxnChg>
        <pc:cxnChg chg="add del">
          <ac:chgData name="Liina Selgis" userId="3c00c2686cd3361e" providerId="LiveId" clId="{65148529-6868-4CE0-9F00-AA94F5858871}" dt="2019-11-06T20:10:20.517" v="501" actId="26606"/>
          <ac:cxnSpMkLst>
            <pc:docMk/>
            <pc:sldMk cId="246678155" sldId="279"/>
            <ac:cxnSpMk id="20" creationId="{038C803D-B48B-4E3E-B43F-33E5D562DF9B}"/>
          </ac:cxnSpMkLst>
        </pc:cxnChg>
        <pc:cxnChg chg="add">
          <ac:chgData name="Liina Selgis" userId="3c00c2686cd3361e" providerId="LiveId" clId="{65148529-6868-4CE0-9F00-AA94F5858871}" dt="2019-11-06T20:10:20.654" v="502" actId="26606"/>
          <ac:cxnSpMkLst>
            <pc:docMk/>
            <pc:sldMk cId="246678155" sldId="279"/>
            <ac:cxnSpMk id="23" creationId="{BBBC560D-95F6-426C-804F-FB9DD32ABC28}"/>
          </ac:cxnSpMkLst>
        </pc:cxnChg>
        <pc:cxnChg chg="add">
          <ac:chgData name="Liina Selgis" userId="3c00c2686cd3361e" providerId="LiveId" clId="{65148529-6868-4CE0-9F00-AA94F5858871}" dt="2019-11-06T20:10:20.654" v="502" actId="26606"/>
          <ac:cxnSpMkLst>
            <pc:docMk/>
            <pc:sldMk cId="246678155" sldId="279"/>
            <ac:cxnSpMk id="27" creationId="{FE9364B3-6D35-41AF-A387-3531E173758F}"/>
          </ac:cxnSpMkLst>
        </pc:cxnChg>
      </pc:sldChg>
      <pc:sldChg chg="add del">
        <pc:chgData name="Liina Selgis" userId="3c00c2686cd3361e" providerId="LiveId" clId="{65148529-6868-4CE0-9F00-AA94F5858871}" dt="2019-11-06T20:09:52.445" v="476" actId="2696"/>
        <pc:sldMkLst>
          <pc:docMk/>
          <pc:sldMk cId="1706182271" sldId="279"/>
        </pc:sldMkLst>
      </pc:sldChg>
      <pc:sldChg chg="addSp delSp modSp add mod setBg">
        <pc:chgData name="Liina Selgis" userId="3c00c2686cd3361e" providerId="LiveId" clId="{65148529-6868-4CE0-9F00-AA94F5858871}" dt="2019-11-06T20:12:32.007" v="539" actId="1076"/>
        <pc:sldMkLst>
          <pc:docMk/>
          <pc:sldMk cId="4017673497" sldId="280"/>
        </pc:sldMkLst>
        <pc:spChg chg="mod">
          <ac:chgData name="Liina Selgis" userId="3c00c2686cd3361e" providerId="LiveId" clId="{65148529-6868-4CE0-9F00-AA94F5858871}" dt="2019-11-06T20:11:31.071" v="524" actId="26606"/>
          <ac:spMkLst>
            <pc:docMk/>
            <pc:sldMk cId="4017673497" sldId="280"/>
            <ac:spMk id="2" creationId="{DF8C5868-0AA1-45C4-908B-C4CFC5B9A9F8}"/>
          </ac:spMkLst>
        </pc:spChg>
        <pc:spChg chg="add del">
          <ac:chgData name="Liina Selgis" userId="3c00c2686cd3361e" providerId="LiveId" clId="{65148529-6868-4CE0-9F00-AA94F5858871}" dt="2019-11-06T20:12:12.208" v="535" actId="26606"/>
          <ac:spMkLst>
            <pc:docMk/>
            <pc:sldMk cId="4017673497" sldId="280"/>
            <ac:spMk id="14" creationId="{3CA12ADF-7AB9-4F2C-BD22-2DE0034FB80E}"/>
          </ac:spMkLst>
        </pc:spChg>
        <pc:spChg chg="add">
          <ac:chgData name="Liina Selgis" userId="3c00c2686cd3361e" providerId="LiveId" clId="{65148529-6868-4CE0-9F00-AA94F5858871}" dt="2019-11-06T20:12:12.208" v="535" actId="26606"/>
          <ac:spMkLst>
            <pc:docMk/>
            <pc:sldMk cId="4017673497" sldId="280"/>
            <ac:spMk id="27" creationId="{3CA12ADF-7AB9-4F2C-BD22-2DE0034FB80E}"/>
          </ac:spMkLst>
        </pc:spChg>
        <pc:picChg chg="add del mod">
          <ac:chgData name="Liina Selgis" userId="3c00c2686cd3361e" providerId="LiveId" clId="{65148529-6868-4CE0-9F00-AA94F5858871}" dt="2019-11-06T20:11:54.813" v="531" actId="478"/>
          <ac:picMkLst>
            <pc:docMk/>
            <pc:sldMk cId="4017673497" sldId="280"/>
            <ac:picMk id="3" creationId="{0ECB33AE-2A03-4099-8803-EF071D6A6B64}"/>
          </ac:picMkLst>
        </pc:picChg>
        <pc:picChg chg="add mod">
          <ac:chgData name="Liina Selgis" userId="3c00c2686cd3361e" providerId="LiveId" clId="{65148529-6868-4CE0-9F00-AA94F5858871}" dt="2019-11-06T20:12:32.007" v="539" actId="1076"/>
          <ac:picMkLst>
            <pc:docMk/>
            <pc:sldMk cId="4017673497" sldId="280"/>
            <ac:picMk id="5" creationId="{EAA7A030-6462-4D4A-BC2A-628AF77E0C11}"/>
          </ac:picMkLst>
        </pc:picChg>
        <pc:picChg chg="add del">
          <ac:chgData name="Liina Selgis" userId="3c00c2686cd3361e" providerId="LiveId" clId="{65148529-6868-4CE0-9F00-AA94F5858871}" dt="2019-11-06T20:12:12.208" v="535" actId="26606"/>
          <ac:picMkLst>
            <pc:docMk/>
            <pc:sldMk cId="4017673497" sldId="280"/>
            <ac:picMk id="8" creationId="{612E5215-2D30-4674-B035-42B84CF4E782}"/>
          </ac:picMkLst>
        </pc:picChg>
        <pc:picChg chg="add del">
          <ac:chgData name="Liina Selgis" userId="3c00c2686cd3361e" providerId="LiveId" clId="{65148529-6868-4CE0-9F00-AA94F5858871}" dt="2019-11-06T20:12:12.208" v="535" actId="26606"/>
          <ac:picMkLst>
            <pc:docMk/>
            <pc:sldMk cId="4017673497" sldId="280"/>
            <ac:picMk id="12" creationId="{14EA96F7-A73F-48A6-9164-DF615F8FCC5C}"/>
          </ac:picMkLst>
        </pc:picChg>
        <pc:picChg chg="add">
          <ac:chgData name="Liina Selgis" userId="3c00c2686cd3361e" providerId="LiveId" clId="{65148529-6868-4CE0-9F00-AA94F5858871}" dt="2019-11-06T20:12:12.208" v="535" actId="26606"/>
          <ac:picMkLst>
            <pc:docMk/>
            <pc:sldMk cId="4017673497" sldId="280"/>
            <ac:picMk id="21" creationId="{612E5215-2D30-4674-B035-42B84CF4E782}"/>
          </ac:picMkLst>
        </pc:picChg>
        <pc:picChg chg="add">
          <ac:chgData name="Liina Selgis" userId="3c00c2686cd3361e" providerId="LiveId" clId="{65148529-6868-4CE0-9F00-AA94F5858871}" dt="2019-11-06T20:12:12.208" v="535" actId="26606"/>
          <ac:picMkLst>
            <pc:docMk/>
            <pc:sldMk cId="4017673497" sldId="280"/>
            <ac:picMk id="25" creationId="{14EA96F7-A73F-48A6-9164-DF615F8FCC5C}"/>
          </ac:picMkLst>
        </pc:picChg>
        <pc:cxnChg chg="add del">
          <ac:chgData name="Liina Selgis" userId="3c00c2686cd3361e" providerId="LiveId" clId="{65148529-6868-4CE0-9F00-AA94F5858871}" dt="2019-11-06T20:12:12.208" v="535" actId="26606"/>
          <ac:cxnSpMkLst>
            <pc:docMk/>
            <pc:sldMk cId="4017673497" sldId="280"/>
            <ac:cxnSpMk id="10" creationId="{B38567EC-BA84-4C6C-AC2C-E07382B106FC}"/>
          </ac:cxnSpMkLst>
        </pc:cxnChg>
        <pc:cxnChg chg="add del">
          <ac:chgData name="Liina Selgis" userId="3c00c2686cd3361e" providerId="LiveId" clId="{65148529-6868-4CE0-9F00-AA94F5858871}" dt="2019-11-06T20:12:12.208" v="535" actId="26606"/>
          <ac:cxnSpMkLst>
            <pc:docMk/>
            <pc:sldMk cId="4017673497" sldId="280"/>
            <ac:cxnSpMk id="16" creationId="{441AE9B2-A682-46D2-846E-92B125BBF158}"/>
          </ac:cxnSpMkLst>
        </pc:cxnChg>
        <pc:cxnChg chg="add">
          <ac:chgData name="Liina Selgis" userId="3c00c2686cd3361e" providerId="LiveId" clId="{65148529-6868-4CE0-9F00-AA94F5858871}" dt="2019-11-06T20:12:12.208" v="535" actId="26606"/>
          <ac:cxnSpMkLst>
            <pc:docMk/>
            <pc:sldMk cId="4017673497" sldId="280"/>
            <ac:cxnSpMk id="23" creationId="{B38567EC-BA84-4C6C-AC2C-E07382B106FC}"/>
          </ac:cxnSpMkLst>
        </pc:cxnChg>
        <pc:cxnChg chg="add">
          <ac:chgData name="Liina Selgis" userId="3c00c2686cd3361e" providerId="LiveId" clId="{65148529-6868-4CE0-9F00-AA94F5858871}" dt="2019-11-06T20:12:12.208" v="535" actId="26606"/>
          <ac:cxnSpMkLst>
            <pc:docMk/>
            <pc:sldMk cId="4017673497" sldId="280"/>
            <ac:cxnSpMk id="29" creationId="{441AE9B2-A682-46D2-846E-92B125BBF158}"/>
          </ac:cxnSpMkLst>
        </pc:cxnChg>
      </pc:sldChg>
      <pc:sldChg chg="addSp modSp add mod setBg">
        <pc:chgData name="Liina Selgis" userId="3c00c2686cd3361e" providerId="LiveId" clId="{65148529-6868-4CE0-9F00-AA94F5858871}" dt="2019-11-06T20:13:58.054" v="567" actId="26606"/>
        <pc:sldMkLst>
          <pc:docMk/>
          <pc:sldMk cId="3961856873" sldId="281"/>
        </pc:sldMkLst>
        <pc:spChg chg="mod">
          <ac:chgData name="Liina Selgis" userId="3c00c2686cd3361e" providerId="LiveId" clId="{65148529-6868-4CE0-9F00-AA94F5858871}" dt="2019-11-06T20:13:58.054" v="567" actId="26606"/>
          <ac:spMkLst>
            <pc:docMk/>
            <pc:sldMk cId="3961856873" sldId="281"/>
            <ac:spMk id="2" creationId="{7B6781DB-5E1E-4D76-B458-91DD9A90D66B}"/>
          </ac:spMkLst>
        </pc:spChg>
        <pc:spChg chg="add">
          <ac:chgData name="Liina Selgis" userId="3c00c2686cd3361e" providerId="LiveId" clId="{65148529-6868-4CE0-9F00-AA94F5858871}" dt="2019-11-06T20:13:58.054" v="567" actId="26606"/>
          <ac:spMkLst>
            <pc:docMk/>
            <pc:sldMk cId="3961856873" sldId="281"/>
            <ac:spMk id="16" creationId="{2363A108-ACDF-43B3-B484-CBDC60FE8CF7}"/>
          </ac:spMkLst>
        </pc:spChg>
        <pc:spChg chg="add">
          <ac:chgData name="Liina Selgis" userId="3c00c2686cd3361e" providerId="LiveId" clId="{65148529-6868-4CE0-9F00-AA94F5858871}" dt="2019-11-06T20:13:58.054" v="567" actId="26606"/>
          <ac:spMkLst>
            <pc:docMk/>
            <pc:sldMk cId="3961856873" sldId="281"/>
            <ac:spMk id="20" creationId="{542DA6BB-DCE3-4A72-813A-1EE85EAC95F0}"/>
          </ac:spMkLst>
        </pc:spChg>
        <pc:picChg chg="add mod ord">
          <ac:chgData name="Liina Selgis" userId="3c00c2686cd3361e" providerId="LiveId" clId="{65148529-6868-4CE0-9F00-AA94F5858871}" dt="2019-11-06T20:13:58.054" v="567" actId="26606"/>
          <ac:picMkLst>
            <pc:docMk/>
            <pc:sldMk cId="3961856873" sldId="281"/>
            <ac:picMk id="3" creationId="{0DD376A8-AA2B-48AF-BBEA-1EF0B39593AB}"/>
          </ac:picMkLst>
        </pc:picChg>
        <pc:picChg chg="add mod ord">
          <ac:chgData name="Liina Selgis" userId="3c00c2686cd3361e" providerId="LiveId" clId="{65148529-6868-4CE0-9F00-AA94F5858871}" dt="2019-11-06T20:13:58.054" v="567" actId="26606"/>
          <ac:picMkLst>
            <pc:docMk/>
            <pc:sldMk cId="3961856873" sldId="281"/>
            <ac:picMk id="5" creationId="{85C52BD5-C0E1-4ABD-8447-8C2DCC9F5FDE}"/>
          </ac:picMkLst>
        </pc:picChg>
        <pc:picChg chg="add mod">
          <ac:chgData name="Liina Selgis" userId="3c00c2686cd3361e" providerId="LiveId" clId="{65148529-6868-4CE0-9F00-AA94F5858871}" dt="2019-11-06T20:13:58.054" v="567" actId="26606"/>
          <ac:picMkLst>
            <pc:docMk/>
            <pc:sldMk cId="3961856873" sldId="281"/>
            <ac:picMk id="7" creationId="{31F0B9C0-F30D-4FB2-8F43-03B8142F727E}"/>
          </ac:picMkLst>
        </pc:picChg>
        <pc:picChg chg="add">
          <ac:chgData name="Liina Selgis" userId="3c00c2686cd3361e" providerId="LiveId" clId="{65148529-6868-4CE0-9F00-AA94F5858871}" dt="2019-11-06T20:13:58.054" v="567" actId="26606"/>
          <ac:picMkLst>
            <pc:docMk/>
            <pc:sldMk cId="3961856873" sldId="281"/>
            <ac:picMk id="12" creationId="{AA3912A1-3DE3-4111-A274-A5EDDA4E6E4B}"/>
          </ac:picMkLst>
        </pc:picChg>
        <pc:picChg chg="add">
          <ac:chgData name="Liina Selgis" userId="3c00c2686cd3361e" providerId="LiveId" clId="{65148529-6868-4CE0-9F00-AA94F5858871}" dt="2019-11-06T20:13:58.054" v="567" actId="26606"/>
          <ac:picMkLst>
            <pc:docMk/>
            <pc:sldMk cId="3961856873" sldId="281"/>
            <ac:picMk id="18" creationId="{6E7AB866-281E-4EAE-B9D9-0F40032A3838}"/>
          </ac:picMkLst>
        </pc:picChg>
        <pc:cxnChg chg="add">
          <ac:chgData name="Liina Selgis" userId="3c00c2686cd3361e" providerId="LiveId" clId="{65148529-6868-4CE0-9F00-AA94F5858871}" dt="2019-11-06T20:13:58.054" v="567" actId="26606"/>
          <ac:cxnSpMkLst>
            <pc:docMk/>
            <pc:sldMk cId="3961856873" sldId="281"/>
            <ac:cxnSpMk id="14" creationId="{8157F619-3015-4867-9B87-EEAB124DB534}"/>
          </ac:cxnSpMkLst>
        </pc:cxnChg>
        <pc:cxnChg chg="add">
          <ac:chgData name="Liina Selgis" userId="3c00c2686cd3361e" providerId="LiveId" clId="{65148529-6868-4CE0-9F00-AA94F5858871}" dt="2019-11-06T20:13:58.054" v="567" actId="26606"/>
          <ac:cxnSpMkLst>
            <pc:docMk/>
            <pc:sldMk cId="3961856873" sldId="281"/>
            <ac:cxnSpMk id="22" creationId="{E0E292FA-0D1E-4ABF-ACF0-1DD512E52751}"/>
          </ac:cxnSpMkLst>
        </pc:cxnChg>
      </pc:sldChg>
      <pc:sldChg chg="addSp delSp modSp add mod setBg">
        <pc:chgData name="Liina Selgis" userId="3c00c2686cd3361e" providerId="LiveId" clId="{65148529-6868-4CE0-9F00-AA94F5858871}" dt="2019-11-06T20:14:52.063" v="609" actId="26606"/>
        <pc:sldMkLst>
          <pc:docMk/>
          <pc:sldMk cId="825041287" sldId="282"/>
        </pc:sldMkLst>
        <pc:spChg chg="mod">
          <ac:chgData name="Liina Selgis" userId="3c00c2686cd3361e" providerId="LiveId" clId="{65148529-6868-4CE0-9F00-AA94F5858871}" dt="2019-11-06T20:14:52.063" v="609" actId="26606"/>
          <ac:spMkLst>
            <pc:docMk/>
            <pc:sldMk cId="825041287" sldId="282"/>
            <ac:spMk id="2" creationId="{CD141F41-DB90-49FC-93CF-A6F880D2C59F}"/>
          </ac:spMkLst>
        </pc:spChg>
        <pc:spChg chg="add del">
          <ac:chgData name="Liina Selgis" userId="3c00c2686cd3361e" providerId="LiveId" clId="{65148529-6868-4CE0-9F00-AA94F5858871}" dt="2019-11-06T20:14:50.260" v="606" actId="26606"/>
          <ac:spMkLst>
            <pc:docMk/>
            <pc:sldMk cId="825041287" sldId="282"/>
            <ac:spMk id="14" creationId="{10C71DE6-198D-42DB-AD4A-3558E3F8A2BD}"/>
          </ac:spMkLst>
        </pc:spChg>
        <pc:spChg chg="add del">
          <ac:chgData name="Liina Selgis" userId="3c00c2686cd3361e" providerId="LiveId" clId="{65148529-6868-4CE0-9F00-AA94F5858871}" dt="2019-11-06T20:14:50.260" v="606" actId="26606"/>
          <ac:spMkLst>
            <pc:docMk/>
            <pc:sldMk cId="825041287" sldId="282"/>
            <ac:spMk id="18" creationId="{D41BAAA7-2DB4-4EFD-A5FE-6E21266DE925}"/>
          </ac:spMkLst>
        </pc:spChg>
        <pc:spChg chg="add del">
          <ac:chgData name="Liina Selgis" userId="3c00c2686cd3361e" providerId="LiveId" clId="{65148529-6868-4CE0-9F00-AA94F5858871}" dt="2019-11-06T20:14:51.928" v="608" actId="26606"/>
          <ac:spMkLst>
            <pc:docMk/>
            <pc:sldMk cId="825041287" sldId="282"/>
            <ac:spMk id="24" creationId="{A7C15D35-ED9B-4B71-ACBF-6A90BA2E06DB}"/>
          </ac:spMkLst>
        </pc:spChg>
        <pc:spChg chg="add del">
          <ac:chgData name="Liina Selgis" userId="3c00c2686cd3361e" providerId="LiveId" clId="{65148529-6868-4CE0-9F00-AA94F5858871}" dt="2019-11-06T20:14:51.928" v="608" actId="26606"/>
          <ac:spMkLst>
            <pc:docMk/>
            <pc:sldMk cId="825041287" sldId="282"/>
            <ac:spMk id="26" creationId="{4C392626-05AF-4C52-899B-D3A0AD4E619A}"/>
          </ac:spMkLst>
        </pc:spChg>
        <pc:spChg chg="add">
          <ac:chgData name="Liina Selgis" userId="3c00c2686cd3361e" providerId="LiveId" clId="{65148529-6868-4CE0-9F00-AA94F5858871}" dt="2019-11-06T20:14:52.063" v="609" actId="26606"/>
          <ac:spMkLst>
            <pc:docMk/>
            <pc:sldMk cId="825041287" sldId="282"/>
            <ac:spMk id="31" creationId="{10C71DE6-198D-42DB-AD4A-3558E3F8A2BD}"/>
          </ac:spMkLst>
        </pc:spChg>
        <pc:spChg chg="add">
          <ac:chgData name="Liina Selgis" userId="3c00c2686cd3361e" providerId="LiveId" clId="{65148529-6868-4CE0-9F00-AA94F5858871}" dt="2019-11-06T20:14:52.063" v="609" actId="26606"/>
          <ac:spMkLst>
            <pc:docMk/>
            <pc:sldMk cId="825041287" sldId="282"/>
            <ac:spMk id="33" creationId="{D41BAAA7-2DB4-4EFD-A5FE-6E21266DE925}"/>
          </ac:spMkLst>
        </pc:spChg>
        <pc:picChg chg="add mod ord">
          <ac:chgData name="Liina Selgis" userId="3c00c2686cd3361e" providerId="LiveId" clId="{65148529-6868-4CE0-9F00-AA94F5858871}" dt="2019-11-06T20:14:52.063" v="609" actId="26606"/>
          <ac:picMkLst>
            <pc:docMk/>
            <pc:sldMk cId="825041287" sldId="282"/>
            <ac:picMk id="3" creationId="{F95811BF-8812-4C5B-9268-3FA2A4FEE264}"/>
          </ac:picMkLst>
        </pc:picChg>
        <pc:picChg chg="add mod">
          <ac:chgData name="Liina Selgis" userId="3c00c2686cd3361e" providerId="LiveId" clId="{65148529-6868-4CE0-9F00-AA94F5858871}" dt="2019-11-06T20:14:52.063" v="609" actId="26606"/>
          <ac:picMkLst>
            <pc:docMk/>
            <pc:sldMk cId="825041287" sldId="282"/>
            <ac:picMk id="5" creationId="{178A7284-39A1-462A-A79D-AFEBFF9EEEAF}"/>
          </ac:picMkLst>
        </pc:picChg>
        <pc:picChg chg="add del">
          <ac:chgData name="Liina Selgis" userId="3c00c2686cd3361e" providerId="LiveId" clId="{65148529-6868-4CE0-9F00-AA94F5858871}" dt="2019-11-06T20:14:50.260" v="606" actId="26606"/>
          <ac:picMkLst>
            <pc:docMk/>
            <pc:sldMk cId="825041287" sldId="282"/>
            <ac:picMk id="10" creationId="{2F2CB355-73D8-472A-8328-C5855040C302}"/>
          </ac:picMkLst>
        </pc:picChg>
        <pc:picChg chg="add del">
          <ac:chgData name="Liina Selgis" userId="3c00c2686cd3361e" providerId="LiveId" clId="{65148529-6868-4CE0-9F00-AA94F5858871}" dt="2019-11-06T20:14:50.260" v="606" actId="26606"/>
          <ac:picMkLst>
            <pc:docMk/>
            <pc:sldMk cId="825041287" sldId="282"/>
            <ac:picMk id="16" creationId="{CFF1EB06-CE5F-44F5-913D-F99F12221B3C}"/>
          </ac:picMkLst>
        </pc:picChg>
        <pc:picChg chg="add del">
          <ac:chgData name="Liina Selgis" userId="3c00c2686cd3361e" providerId="LiveId" clId="{65148529-6868-4CE0-9F00-AA94F5858871}" dt="2019-11-06T20:14:51.928" v="608" actId="26606"/>
          <ac:picMkLst>
            <pc:docMk/>
            <pc:sldMk cId="825041287" sldId="282"/>
            <ac:picMk id="22" creationId="{FDFEAA79-178D-4A54-AC83-6AC1132C277D}"/>
          </ac:picMkLst>
        </pc:picChg>
        <pc:picChg chg="add del">
          <ac:chgData name="Liina Selgis" userId="3c00c2686cd3361e" providerId="LiveId" clId="{65148529-6868-4CE0-9F00-AA94F5858871}" dt="2019-11-06T20:14:51.928" v="608" actId="26606"/>
          <ac:picMkLst>
            <pc:docMk/>
            <pc:sldMk cId="825041287" sldId="282"/>
            <ac:picMk id="25" creationId="{70928187-49AA-4933-9C7B-A9179942C6A4}"/>
          </ac:picMkLst>
        </pc:picChg>
        <pc:picChg chg="add">
          <ac:chgData name="Liina Selgis" userId="3c00c2686cd3361e" providerId="LiveId" clId="{65148529-6868-4CE0-9F00-AA94F5858871}" dt="2019-11-06T20:14:52.063" v="609" actId="26606"/>
          <ac:picMkLst>
            <pc:docMk/>
            <pc:sldMk cId="825041287" sldId="282"/>
            <ac:picMk id="29" creationId="{2F2CB355-73D8-472A-8328-C5855040C302}"/>
          </ac:picMkLst>
        </pc:picChg>
        <pc:picChg chg="add">
          <ac:chgData name="Liina Selgis" userId="3c00c2686cd3361e" providerId="LiveId" clId="{65148529-6868-4CE0-9F00-AA94F5858871}" dt="2019-11-06T20:14:52.063" v="609" actId="26606"/>
          <ac:picMkLst>
            <pc:docMk/>
            <pc:sldMk cId="825041287" sldId="282"/>
            <ac:picMk id="32" creationId="{CFF1EB06-CE5F-44F5-913D-F99F12221B3C}"/>
          </ac:picMkLst>
        </pc:picChg>
        <pc:cxnChg chg="add del">
          <ac:chgData name="Liina Selgis" userId="3c00c2686cd3361e" providerId="LiveId" clId="{65148529-6868-4CE0-9F00-AA94F5858871}" dt="2019-11-06T20:14:50.260" v="606" actId="26606"/>
          <ac:cxnSpMkLst>
            <pc:docMk/>
            <pc:sldMk cId="825041287" sldId="282"/>
            <ac:cxnSpMk id="12" creationId="{B13BF5AD-111B-4299-A685-4C29955594BE}"/>
          </ac:cxnSpMkLst>
        </pc:cxnChg>
        <pc:cxnChg chg="add del">
          <ac:chgData name="Liina Selgis" userId="3c00c2686cd3361e" providerId="LiveId" clId="{65148529-6868-4CE0-9F00-AA94F5858871}" dt="2019-11-06T20:14:50.260" v="606" actId="26606"/>
          <ac:cxnSpMkLst>
            <pc:docMk/>
            <pc:sldMk cId="825041287" sldId="282"/>
            <ac:cxnSpMk id="20" creationId="{038C803D-B48B-4E3E-B43F-33E5D562DF9B}"/>
          </ac:cxnSpMkLst>
        </pc:cxnChg>
        <pc:cxnChg chg="add del">
          <ac:chgData name="Liina Selgis" userId="3c00c2686cd3361e" providerId="LiveId" clId="{65148529-6868-4CE0-9F00-AA94F5858871}" dt="2019-11-06T20:14:51.928" v="608" actId="26606"/>
          <ac:cxnSpMkLst>
            <pc:docMk/>
            <pc:sldMk cId="825041287" sldId="282"/>
            <ac:cxnSpMk id="23" creationId="{BBBC560D-95F6-426C-804F-FB9DD32ABC28}"/>
          </ac:cxnSpMkLst>
        </pc:cxnChg>
        <pc:cxnChg chg="add del">
          <ac:chgData name="Liina Selgis" userId="3c00c2686cd3361e" providerId="LiveId" clId="{65148529-6868-4CE0-9F00-AA94F5858871}" dt="2019-11-06T20:14:51.928" v="608" actId="26606"/>
          <ac:cxnSpMkLst>
            <pc:docMk/>
            <pc:sldMk cId="825041287" sldId="282"/>
            <ac:cxnSpMk id="27" creationId="{FE9364B3-6D35-41AF-A387-3531E173758F}"/>
          </ac:cxnSpMkLst>
        </pc:cxnChg>
        <pc:cxnChg chg="add">
          <ac:chgData name="Liina Selgis" userId="3c00c2686cd3361e" providerId="LiveId" clId="{65148529-6868-4CE0-9F00-AA94F5858871}" dt="2019-11-06T20:14:52.063" v="609" actId="26606"/>
          <ac:cxnSpMkLst>
            <pc:docMk/>
            <pc:sldMk cId="825041287" sldId="282"/>
            <ac:cxnSpMk id="30" creationId="{B13BF5AD-111B-4299-A685-4C29955594BE}"/>
          </ac:cxnSpMkLst>
        </pc:cxnChg>
        <pc:cxnChg chg="add">
          <ac:chgData name="Liina Selgis" userId="3c00c2686cd3361e" providerId="LiveId" clId="{65148529-6868-4CE0-9F00-AA94F5858871}" dt="2019-11-06T20:14:52.063" v="609" actId="26606"/>
          <ac:cxnSpMkLst>
            <pc:docMk/>
            <pc:sldMk cId="825041287" sldId="282"/>
            <ac:cxnSpMk id="34" creationId="{038C803D-B48B-4E3E-B43F-33E5D562DF9B}"/>
          </ac:cxnSpMkLst>
        </pc:cxnChg>
      </pc:sldChg>
      <pc:sldChg chg="addSp modSp add mod setBg">
        <pc:chgData name="Liina Selgis" userId="3c00c2686cd3361e" providerId="LiveId" clId="{65148529-6868-4CE0-9F00-AA94F5858871}" dt="2019-11-06T20:15:30.330" v="626" actId="26606"/>
        <pc:sldMkLst>
          <pc:docMk/>
          <pc:sldMk cId="1269418308" sldId="283"/>
        </pc:sldMkLst>
        <pc:spChg chg="mod">
          <ac:chgData name="Liina Selgis" userId="3c00c2686cd3361e" providerId="LiveId" clId="{65148529-6868-4CE0-9F00-AA94F5858871}" dt="2019-11-06T20:15:30.330" v="626" actId="26606"/>
          <ac:spMkLst>
            <pc:docMk/>
            <pc:sldMk cId="1269418308" sldId="283"/>
            <ac:spMk id="2" creationId="{567ADA16-E4E0-4612-A6E5-96C2BB431D61}"/>
          </ac:spMkLst>
        </pc:spChg>
        <pc:spChg chg="add">
          <ac:chgData name="Liina Selgis" userId="3c00c2686cd3361e" providerId="LiveId" clId="{65148529-6868-4CE0-9F00-AA94F5858871}" dt="2019-11-06T20:15:30.330" v="626" actId="26606"/>
          <ac:spMkLst>
            <pc:docMk/>
            <pc:sldMk cId="1269418308" sldId="283"/>
            <ac:spMk id="12" creationId="{12AFC438-F6F0-402A-A8DF-36F353D16C9C}"/>
          </ac:spMkLst>
        </pc:spChg>
        <pc:picChg chg="add mod">
          <ac:chgData name="Liina Selgis" userId="3c00c2686cd3361e" providerId="LiveId" clId="{65148529-6868-4CE0-9F00-AA94F5858871}" dt="2019-11-06T20:15:30.330" v="626" actId="26606"/>
          <ac:picMkLst>
            <pc:docMk/>
            <pc:sldMk cId="1269418308" sldId="283"/>
            <ac:picMk id="3" creationId="{64F04370-A0A8-43EA-915C-392CB13DCF3A}"/>
          </ac:picMkLst>
        </pc:picChg>
        <pc:picChg chg="add">
          <ac:chgData name="Liina Selgis" userId="3c00c2686cd3361e" providerId="LiveId" clId="{65148529-6868-4CE0-9F00-AA94F5858871}" dt="2019-11-06T20:15:30.330" v="626" actId="26606"/>
          <ac:picMkLst>
            <pc:docMk/>
            <pc:sldMk cId="1269418308" sldId="283"/>
            <ac:picMk id="8" creationId="{D5E3CF8B-6090-4FFC-B9BE-6FF60AEE4B71}"/>
          </ac:picMkLst>
        </pc:picChg>
        <pc:picChg chg="add">
          <ac:chgData name="Liina Selgis" userId="3c00c2686cd3361e" providerId="LiveId" clId="{65148529-6868-4CE0-9F00-AA94F5858871}" dt="2019-11-06T20:15:30.330" v="626" actId="26606"/>
          <ac:picMkLst>
            <pc:docMk/>
            <pc:sldMk cId="1269418308" sldId="283"/>
            <ac:picMk id="14" creationId="{1AD5EA59-0D2E-4F11-AC75-7C28D1CB5E81}"/>
          </ac:picMkLst>
        </pc:picChg>
        <pc:cxnChg chg="add">
          <ac:chgData name="Liina Selgis" userId="3c00c2686cd3361e" providerId="LiveId" clId="{65148529-6868-4CE0-9F00-AA94F5858871}" dt="2019-11-06T20:15:30.330" v="626" actId="26606"/>
          <ac:cxnSpMkLst>
            <pc:docMk/>
            <pc:sldMk cId="1269418308" sldId="283"/>
            <ac:cxnSpMk id="10" creationId="{F444405B-FBD8-46A8-84D6-CE72780146FE}"/>
          </ac:cxnSpMkLst>
        </pc:cxnChg>
        <pc:cxnChg chg="add">
          <ac:chgData name="Liina Selgis" userId="3c00c2686cd3361e" providerId="LiveId" clId="{65148529-6868-4CE0-9F00-AA94F5858871}" dt="2019-11-06T20:15:30.330" v="626" actId="26606"/>
          <ac:cxnSpMkLst>
            <pc:docMk/>
            <pc:sldMk cId="1269418308" sldId="283"/>
            <ac:cxnSpMk id="16" creationId="{3AA42474-0F0B-4040-9A8A-57C83267C3F9}"/>
          </ac:cxnSpMkLst>
        </pc:cxnChg>
      </pc:sldChg>
      <pc:sldChg chg="modSp add">
        <pc:chgData name="Liina Selgis" userId="3c00c2686cd3361e" providerId="LiveId" clId="{65148529-6868-4CE0-9F00-AA94F5858871}" dt="2019-11-06T20:16:58.771" v="645" actId="5793"/>
        <pc:sldMkLst>
          <pc:docMk/>
          <pc:sldMk cId="1867133695" sldId="284"/>
        </pc:sldMkLst>
        <pc:spChg chg="mod">
          <ac:chgData name="Liina Selgis" userId="3c00c2686cd3361e" providerId="LiveId" clId="{65148529-6868-4CE0-9F00-AA94F5858871}" dt="2019-11-06T20:16:54.941" v="640" actId="20577"/>
          <ac:spMkLst>
            <pc:docMk/>
            <pc:sldMk cId="1867133695" sldId="284"/>
            <ac:spMk id="2" creationId="{559D64E2-70CF-4086-ADBF-D0441DD526D4}"/>
          </ac:spMkLst>
        </pc:spChg>
        <pc:spChg chg="mod">
          <ac:chgData name="Liina Selgis" userId="3c00c2686cd3361e" providerId="LiveId" clId="{65148529-6868-4CE0-9F00-AA94F5858871}" dt="2019-11-06T20:16:58.771" v="645" actId="5793"/>
          <ac:spMkLst>
            <pc:docMk/>
            <pc:sldMk cId="1867133695" sldId="284"/>
            <ac:spMk id="3" creationId="{016D75C5-8313-4ABC-8F99-A71827FB3F27}"/>
          </ac:spMkLst>
        </pc:spChg>
      </pc:sldChg>
      <pc:sldChg chg="modSp add del">
        <pc:chgData name="Liina Selgis" userId="3c00c2686cd3361e" providerId="LiveId" clId="{65148529-6868-4CE0-9F00-AA94F5858871}" dt="2019-11-06T20:16:48.318" v="634" actId="2696"/>
        <pc:sldMkLst>
          <pc:docMk/>
          <pc:sldMk cId="4219380228" sldId="284"/>
        </pc:sldMkLst>
        <pc:spChg chg="mod">
          <ac:chgData name="Liina Selgis" userId="3c00c2686cd3361e" providerId="LiveId" clId="{65148529-6868-4CE0-9F00-AA94F5858871}" dt="2019-11-06T20:16:25.494" v="633" actId="20577"/>
          <ac:spMkLst>
            <pc:docMk/>
            <pc:sldMk cId="4219380228" sldId="284"/>
            <ac:spMk id="2" creationId="{AC38A9EA-BAC1-4280-80CC-831786A10452}"/>
          </ac:spMkLst>
        </pc:spChg>
      </pc:sldChg>
      <pc:sldChg chg="addSp delSp modSp add mod setBg setClrOvrMap">
        <pc:chgData name="Liina Selgis" userId="3c00c2686cd3361e" providerId="LiveId" clId="{65148529-6868-4CE0-9F00-AA94F5858871}" dt="2019-11-06T20:17:44.216" v="667" actId="26606"/>
        <pc:sldMkLst>
          <pc:docMk/>
          <pc:sldMk cId="2213962127" sldId="285"/>
        </pc:sldMkLst>
        <pc:spChg chg="mod">
          <ac:chgData name="Liina Selgis" userId="3c00c2686cd3361e" providerId="LiveId" clId="{65148529-6868-4CE0-9F00-AA94F5858871}" dt="2019-11-06T20:17:44.216" v="667" actId="26606"/>
          <ac:spMkLst>
            <pc:docMk/>
            <pc:sldMk cId="2213962127" sldId="285"/>
            <ac:spMk id="2" creationId="{9AFB4E6F-9454-40F7-9FF0-0848757B5257}"/>
          </ac:spMkLst>
        </pc:spChg>
        <pc:spChg chg="add del">
          <ac:chgData name="Liina Selgis" userId="3c00c2686cd3361e" providerId="LiveId" clId="{65148529-6868-4CE0-9F00-AA94F5858871}" dt="2019-11-06T20:17:44.095" v="666" actId="26606"/>
          <ac:spMkLst>
            <pc:docMk/>
            <pc:sldMk cId="2213962127" sldId="285"/>
            <ac:spMk id="11" creationId="{C1239C2C-571C-4567-8CC9-3DEECC2332F7}"/>
          </ac:spMkLst>
        </pc:spChg>
        <pc:spChg chg="add">
          <ac:chgData name="Liina Selgis" userId="3c00c2686cd3361e" providerId="LiveId" clId="{65148529-6868-4CE0-9F00-AA94F5858871}" dt="2019-11-06T20:17:44.216" v="667" actId="26606"/>
          <ac:spMkLst>
            <pc:docMk/>
            <pc:sldMk cId="2213962127" sldId="285"/>
            <ac:spMk id="20" creationId="{946E2E74-06CA-4173-B7B0-204D27B19DFF}"/>
          </ac:spMkLst>
        </pc:spChg>
        <pc:spChg chg="add">
          <ac:chgData name="Liina Selgis" userId="3c00c2686cd3361e" providerId="LiveId" clId="{65148529-6868-4CE0-9F00-AA94F5858871}" dt="2019-11-06T20:17:44.216" v="667" actId="26606"/>
          <ac:spMkLst>
            <pc:docMk/>
            <pc:sldMk cId="2213962127" sldId="285"/>
            <ac:spMk id="21" creationId="{6970E1C9-C9F9-481F-894F-6978A15CF586}"/>
          </ac:spMkLst>
        </pc:spChg>
        <pc:spChg chg="add">
          <ac:chgData name="Liina Selgis" userId="3c00c2686cd3361e" providerId="LiveId" clId="{65148529-6868-4CE0-9F00-AA94F5858871}" dt="2019-11-06T20:17:44.216" v="667" actId="26606"/>
          <ac:spMkLst>
            <pc:docMk/>
            <pc:sldMk cId="2213962127" sldId="285"/>
            <ac:spMk id="22" creationId="{A995FB36-9688-49FD-8F26-AD60717627CB}"/>
          </ac:spMkLst>
        </pc:spChg>
        <pc:picChg chg="add del">
          <ac:chgData name="Liina Selgis" userId="3c00c2686cd3361e" providerId="LiveId" clId="{65148529-6868-4CE0-9F00-AA94F5858871}" dt="2019-11-06T20:17:44.095" v="666" actId="26606"/>
          <ac:picMkLst>
            <pc:docMk/>
            <pc:sldMk cId="2213962127" sldId="285"/>
            <ac:picMk id="7" creationId="{573B1553-1636-4954-B3CD-10A4DE0CABAB}"/>
          </ac:picMkLst>
        </pc:picChg>
        <pc:picChg chg="add del">
          <ac:chgData name="Liina Selgis" userId="3c00c2686cd3361e" providerId="LiveId" clId="{65148529-6868-4CE0-9F00-AA94F5858871}" dt="2019-11-06T20:17:44.095" v="666" actId="26606"/>
          <ac:picMkLst>
            <pc:docMk/>
            <pc:sldMk cId="2213962127" sldId="285"/>
            <ac:picMk id="13" creationId="{58A5B991-5EC2-4BD6-9C3B-238D6B879C85}"/>
          </ac:picMkLst>
        </pc:picChg>
        <pc:picChg chg="add del">
          <ac:chgData name="Liina Selgis" userId="3c00c2686cd3361e" providerId="LiveId" clId="{65148529-6868-4CE0-9F00-AA94F5858871}" dt="2019-11-06T20:17:44.095" v="666" actId="26606"/>
          <ac:picMkLst>
            <pc:docMk/>
            <pc:sldMk cId="2213962127" sldId="285"/>
            <ac:picMk id="15" creationId="{3E79E7FF-00E7-4390-BFFA-3909D074A700}"/>
          </ac:picMkLst>
        </pc:picChg>
        <pc:picChg chg="add">
          <ac:chgData name="Liina Selgis" userId="3c00c2686cd3361e" providerId="LiveId" clId="{65148529-6868-4CE0-9F00-AA94F5858871}" dt="2019-11-06T20:17:44.216" v="667" actId="26606"/>
          <ac:picMkLst>
            <pc:docMk/>
            <pc:sldMk cId="2213962127" sldId="285"/>
            <ac:picMk id="18" creationId="{573B1553-1636-4954-B3CD-10A4DE0CABAB}"/>
          </ac:picMkLst>
        </pc:picChg>
        <pc:cxnChg chg="add del">
          <ac:chgData name="Liina Selgis" userId="3c00c2686cd3361e" providerId="LiveId" clId="{65148529-6868-4CE0-9F00-AA94F5858871}" dt="2019-11-06T20:17:44.095" v="666" actId="26606"/>
          <ac:cxnSpMkLst>
            <pc:docMk/>
            <pc:sldMk cId="2213962127" sldId="285"/>
            <ac:cxnSpMk id="9" creationId="{6D4B4DFC-38BA-4C07-8028-8FA8327DD175}"/>
          </ac:cxnSpMkLst>
        </pc:cxnChg>
        <pc:cxnChg chg="add">
          <ac:chgData name="Liina Selgis" userId="3c00c2686cd3361e" providerId="LiveId" clId="{65148529-6868-4CE0-9F00-AA94F5858871}" dt="2019-11-06T20:17:44.216" v="667" actId="26606"/>
          <ac:cxnSpMkLst>
            <pc:docMk/>
            <pc:sldMk cId="2213962127" sldId="285"/>
            <ac:cxnSpMk id="17" creationId="{DE8DFF79-735F-44E8-8B9C-D1F28BED791D}"/>
          </ac:cxnSpMkLst>
        </pc:cxnChg>
        <pc:cxnChg chg="add">
          <ac:chgData name="Liina Selgis" userId="3c00c2686cd3361e" providerId="LiveId" clId="{65148529-6868-4CE0-9F00-AA94F5858871}" dt="2019-11-06T20:17:44.216" v="667" actId="26606"/>
          <ac:cxnSpMkLst>
            <pc:docMk/>
            <pc:sldMk cId="2213962127" sldId="285"/>
            <ac:cxnSpMk id="19" creationId="{6D4B4DFC-38BA-4C07-8028-8FA8327DD175}"/>
          </ac:cxnSpMkLst>
        </pc:cxnChg>
      </pc:sldChg>
      <pc:sldChg chg="addSp delSp modSp add del mod setBg">
        <pc:chgData name="Liina Selgis" userId="3c00c2686cd3361e" providerId="LiveId" clId="{65148529-6868-4CE0-9F00-AA94F5858871}" dt="2019-11-06T20:25:14.305" v="702" actId="2696"/>
        <pc:sldMkLst>
          <pc:docMk/>
          <pc:sldMk cId="805043342" sldId="286"/>
        </pc:sldMkLst>
        <pc:spChg chg="mod">
          <ac:chgData name="Liina Selgis" userId="3c00c2686cd3361e" providerId="LiveId" clId="{65148529-6868-4CE0-9F00-AA94F5858871}" dt="2019-11-06T20:24:30.832" v="701" actId="26606"/>
          <ac:spMkLst>
            <pc:docMk/>
            <pc:sldMk cId="805043342" sldId="286"/>
            <ac:spMk id="2" creationId="{F80E6822-8777-40DB-9C52-EE6379B71030}"/>
          </ac:spMkLst>
        </pc:spChg>
        <pc:spChg chg="add del">
          <ac:chgData name="Liina Selgis" userId="3c00c2686cd3361e" providerId="LiveId" clId="{65148529-6868-4CE0-9F00-AA94F5858871}" dt="2019-11-06T20:24:07.769" v="699" actId="26606"/>
          <ac:spMkLst>
            <pc:docMk/>
            <pc:sldMk cId="805043342" sldId="286"/>
            <ac:spMk id="15" creationId="{3CA12ADF-7AB9-4F2C-BD22-2DE0034FB80E}"/>
          </ac:spMkLst>
        </pc:spChg>
        <pc:spChg chg="add del">
          <ac:chgData name="Liina Selgis" userId="3c00c2686cd3361e" providerId="LiveId" clId="{65148529-6868-4CE0-9F00-AA94F5858871}" dt="2019-11-06T20:24:30.832" v="701" actId="26606"/>
          <ac:spMkLst>
            <pc:docMk/>
            <pc:sldMk cId="805043342" sldId="286"/>
            <ac:spMk id="22" creationId="{C507429E-866E-4EA2-96D0-1A47D83FC8C9}"/>
          </ac:spMkLst>
        </pc:spChg>
        <pc:spChg chg="add">
          <ac:chgData name="Liina Selgis" userId="3c00c2686cd3361e" providerId="LiveId" clId="{65148529-6868-4CE0-9F00-AA94F5858871}" dt="2019-11-06T20:24:30.832" v="701" actId="26606"/>
          <ac:spMkLst>
            <pc:docMk/>
            <pc:sldMk cId="805043342" sldId="286"/>
            <ac:spMk id="34" creationId="{3CA12ADF-7AB9-4F2C-BD22-2DE0034FB80E}"/>
          </ac:spMkLst>
        </pc:spChg>
        <pc:picChg chg="add mod">
          <ac:chgData name="Liina Selgis" userId="3c00c2686cd3361e" providerId="LiveId" clId="{65148529-6868-4CE0-9F00-AA94F5858871}" dt="2019-11-06T20:24:30.832" v="701" actId="26606"/>
          <ac:picMkLst>
            <pc:docMk/>
            <pc:sldMk cId="805043342" sldId="286"/>
            <ac:picMk id="4" creationId="{EC186752-0553-4A71-8517-2F31D86EE540}"/>
          </ac:picMkLst>
        </pc:picChg>
        <pc:picChg chg="add del">
          <ac:chgData name="Liina Selgis" userId="3c00c2686cd3361e" providerId="LiveId" clId="{65148529-6868-4CE0-9F00-AA94F5858871}" dt="2019-11-06T20:24:07.769" v="699" actId="26606"/>
          <ac:picMkLst>
            <pc:docMk/>
            <pc:sldMk cId="805043342" sldId="286"/>
            <ac:picMk id="9" creationId="{612E5215-2D30-4674-B035-42B84CF4E782}"/>
          </ac:picMkLst>
        </pc:picChg>
        <pc:picChg chg="add del">
          <ac:chgData name="Liina Selgis" userId="3c00c2686cd3361e" providerId="LiveId" clId="{65148529-6868-4CE0-9F00-AA94F5858871}" dt="2019-11-06T20:24:07.769" v="699" actId="26606"/>
          <ac:picMkLst>
            <pc:docMk/>
            <pc:sldMk cId="805043342" sldId="286"/>
            <ac:picMk id="13" creationId="{14EA96F7-A73F-48A6-9164-DF615F8FCC5C}"/>
          </ac:picMkLst>
        </pc:picChg>
        <pc:picChg chg="add del">
          <ac:chgData name="Liina Selgis" userId="3c00c2686cd3361e" providerId="LiveId" clId="{65148529-6868-4CE0-9F00-AA94F5858871}" dt="2019-11-06T20:24:30.832" v="701" actId="26606"/>
          <ac:picMkLst>
            <pc:docMk/>
            <pc:sldMk cId="805043342" sldId="286"/>
            <ac:picMk id="19" creationId="{612E5215-2D30-4674-B035-42B84CF4E782}"/>
          </ac:picMkLst>
        </pc:picChg>
        <pc:picChg chg="add del">
          <ac:chgData name="Liina Selgis" userId="3c00c2686cd3361e" providerId="LiveId" clId="{65148529-6868-4CE0-9F00-AA94F5858871}" dt="2019-11-06T20:24:30.832" v="701" actId="26606"/>
          <ac:picMkLst>
            <pc:docMk/>
            <pc:sldMk cId="805043342" sldId="286"/>
            <ac:picMk id="21" creationId="{C12F9D32-251F-4D78-B1BA-DCCE50D3D2CC}"/>
          </ac:picMkLst>
        </pc:picChg>
        <pc:picChg chg="add">
          <ac:chgData name="Liina Selgis" userId="3c00c2686cd3361e" providerId="LiveId" clId="{65148529-6868-4CE0-9F00-AA94F5858871}" dt="2019-11-06T20:24:30.832" v="701" actId="26606"/>
          <ac:picMkLst>
            <pc:docMk/>
            <pc:sldMk cId="805043342" sldId="286"/>
            <ac:picMk id="28" creationId="{612E5215-2D30-4674-B035-42B84CF4E782}"/>
          </ac:picMkLst>
        </pc:picChg>
        <pc:picChg chg="add">
          <ac:chgData name="Liina Selgis" userId="3c00c2686cd3361e" providerId="LiveId" clId="{65148529-6868-4CE0-9F00-AA94F5858871}" dt="2019-11-06T20:24:30.832" v="701" actId="26606"/>
          <ac:picMkLst>
            <pc:docMk/>
            <pc:sldMk cId="805043342" sldId="286"/>
            <ac:picMk id="32" creationId="{14EA96F7-A73F-48A6-9164-DF615F8FCC5C}"/>
          </ac:picMkLst>
        </pc:picChg>
        <pc:cxnChg chg="add del">
          <ac:chgData name="Liina Selgis" userId="3c00c2686cd3361e" providerId="LiveId" clId="{65148529-6868-4CE0-9F00-AA94F5858871}" dt="2019-11-06T20:24:07.769" v="699" actId="26606"/>
          <ac:cxnSpMkLst>
            <pc:docMk/>
            <pc:sldMk cId="805043342" sldId="286"/>
            <ac:cxnSpMk id="11" creationId="{B38567EC-BA84-4C6C-AC2C-E07382B106FC}"/>
          </ac:cxnSpMkLst>
        </pc:cxnChg>
        <pc:cxnChg chg="add del">
          <ac:chgData name="Liina Selgis" userId="3c00c2686cd3361e" providerId="LiveId" clId="{65148529-6868-4CE0-9F00-AA94F5858871}" dt="2019-11-06T20:24:07.769" v="699" actId="26606"/>
          <ac:cxnSpMkLst>
            <pc:docMk/>
            <pc:sldMk cId="805043342" sldId="286"/>
            <ac:cxnSpMk id="17" creationId="{441AE9B2-A682-46D2-846E-92B125BBF158}"/>
          </ac:cxnSpMkLst>
        </pc:cxnChg>
        <pc:cxnChg chg="add del">
          <ac:chgData name="Liina Selgis" userId="3c00c2686cd3361e" providerId="LiveId" clId="{65148529-6868-4CE0-9F00-AA94F5858871}" dt="2019-11-06T20:24:30.832" v="701" actId="26606"/>
          <ac:cxnSpMkLst>
            <pc:docMk/>
            <pc:sldMk cId="805043342" sldId="286"/>
            <ac:cxnSpMk id="20" creationId="{B38567EC-BA84-4C6C-AC2C-E07382B106FC}"/>
          </ac:cxnSpMkLst>
        </pc:cxnChg>
        <pc:cxnChg chg="add del">
          <ac:chgData name="Liina Selgis" userId="3c00c2686cd3361e" providerId="LiveId" clId="{65148529-6868-4CE0-9F00-AA94F5858871}" dt="2019-11-06T20:24:30.832" v="701" actId="26606"/>
          <ac:cxnSpMkLst>
            <pc:docMk/>
            <pc:sldMk cId="805043342" sldId="286"/>
            <ac:cxnSpMk id="23" creationId="{3DD931CC-F9EA-4AA5-B787-BBC988B2E264}"/>
          </ac:cxnSpMkLst>
        </pc:cxnChg>
        <pc:cxnChg chg="add">
          <ac:chgData name="Liina Selgis" userId="3c00c2686cd3361e" providerId="LiveId" clId="{65148529-6868-4CE0-9F00-AA94F5858871}" dt="2019-11-06T20:24:30.832" v="701" actId="26606"/>
          <ac:cxnSpMkLst>
            <pc:docMk/>
            <pc:sldMk cId="805043342" sldId="286"/>
            <ac:cxnSpMk id="30" creationId="{B38567EC-BA84-4C6C-AC2C-E07382B106FC}"/>
          </ac:cxnSpMkLst>
        </pc:cxnChg>
        <pc:cxnChg chg="add">
          <ac:chgData name="Liina Selgis" userId="3c00c2686cd3361e" providerId="LiveId" clId="{65148529-6868-4CE0-9F00-AA94F5858871}" dt="2019-11-06T20:24:30.832" v="701" actId="26606"/>
          <ac:cxnSpMkLst>
            <pc:docMk/>
            <pc:sldMk cId="805043342" sldId="286"/>
            <ac:cxnSpMk id="36" creationId="{441AE9B2-A682-46D2-846E-92B125BBF158}"/>
          </ac:cxnSpMkLst>
        </pc:cxnChg>
      </pc:sldChg>
      <pc:sldChg chg="addSp delSp modSp add mod setBg">
        <pc:chgData name="Liina Selgis" userId="3c00c2686cd3361e" providerId="LiveId" clId="{65148529-6868-4CE0-9F00-AA94F5858871}" dt="2019-11-06T20:25:39.020" v="723" actId="26606"/>
        <pc:sldMkLst>
          <pc:docMk/>
          <pc:sldMk cId="983729956" sldId="286"/>
        </pc:sldMkLst>
        <pc:spChg chg="mod">
          <ac:chgData name="Liina Selgis" userId="3c00c2686cd3361e" providerId="LiveId" clId="{65148529-6868-4CE0-9F00-AA94F5858871}" dt="2019-11-06T20:25:39.020" v="723" actId="26606"/>
          <ac:spMkLst>
            <pc:docMk/>
            <pc:sldMk cId="983729956" sldId="286"/>
            <ac:spMk id="2" creationId="{F98A412F-CCC9-463A-A22D-D12799A871D8}"/>
          </ac:spMkLst>
        </pc:spChg>
        <pc:spChg chg="add del">
          <ac:chgData name="Liina Selgis" userId="3c00c2686cd3361e" providerId="LiveId" clId="{65148529-6868-4CE0-9F00-AA94F5858871}" dt="2019-11-06T20:25:38.907" v="722" actId="26606"/>
          <ac:spMkLst>
            <pc:docMk/>
            <pc:sldMk cId="983729956" sldId="286"/>
            <ac:spMk id="15" creationId="{3CA12ADF-7AB9-4F2C-BD22-2DE0034FB80E}"/>
          </ac:spMkLst>
        </pc:spChg>
        <pc:spChg chg="add">
          <ac:chgData name="Liina Selgis" userId="3c00c2686cd3361e" providerId="LiveId" clId="{65148529-6868-4CE0-9F00-AA94F5858871}" dt="2019-11-06T20:25:39.020" v="723" actId="26606"/>
          <ac:spMkLst>
            <pc:docMk/>
            <pc:sldMk cId="983729956" sldId="286"/>
            <ac:spMk id="22" creationId="{C507429E-866E-4EA2-96D0-1A47D83FC8C9}"/>
          </ac:spMkLst>
        </pc:spChg>
        <pc:picChg chg="add mod">
          <ac:chgData name="Liina Selgis" userId="3c00c2686cd3361e" providerId="LiveId" clId="{65148529-6868-4CE0-9F00-AA94F5858871}" dt="2019-11-06T20:25:39.020" v="723" actId="26606"/>
          <ac:picMkLst>
            <pc:docMk/>
            <pc:sldMk cId="983729956" sldId="286"/>
            <ac:picMk id="4" creationId="{0D81DCBF-CCB4-482D-B768-DFC49096CAA7}"/>
          </ac:picMkLst>
        </pc:picChg>
        <pc:picChg chg="add del">
          <ac:chgData name="Liina Selgis" userId="3c00c2686cd3361e" providerId="LiveId" clId="{65148529-6868-4CE0-9F00-AA94F5858871}" dt="2019-11-06T20:25:38.907" v="722" actId="26606"/>
          <ac:picMkLst>
            <pc:docMk/>
            <pc:sldMk cId="983729956" sldId="286"/>
            <ac:picMk id="9" creationId="{612E5215-2D30-4674-B035-42B84CF4E782}"/>
          </ac:picMkLst>
        </pc:picChg>
        <pc:picChg chg="add del">
          <ac:chgData name="Liina Selgis" userId="3c00c2686cd3361e" providerId="LiveId" clId="{65148529-6868-4CE0-9F00-AA94F5858871}" dt="2019-11-06T20:25:38.907" v="722" actId="26606"/>
          <ac:picMkLst>
            <pc:docMk/>
            <pc:sldMk cId="983729956" sldId="286"/>
            <ac:picMk id="13" creationId="{14EA96F7-A73F-48A6-9164-DF615F8FCC5C}"/>
          </ac:picMkLst>
        </pc:picChg>
        <pc:picChg chg="add">
          <ac:chgData name="Liina Selgis" userId="3c00c2686cd3361e" providerId="LiveId" clId="{65148529-6868-4CE0-9F00-AA94F5858871}" dt="2019-11-06T20:25:39.020" v="723" actId="26606"/>
          <ac:picMkLst>
            <pc:docMk/>
            <pc:sldMk cId="983729956" sldId="286"/>
            <ac:picMk id="19" creationId="{612E5215-2D30-4674-B035-42B84CF4E782}"/>
          </ac:picMkLst>
        </pc:picChg>
        <pc:picChg chg="add">
          <ac:chgData name="Liina Selgis" userId="3c00c2686cd3361e" providerId="LiveId" clId="{65148529-6868-4CE0-9F00-AA94F5858871}" dt="2019-11-06T20:25:39.020" v="723" actId="26606"/>
          <ac:picMkLst>
            <pc:docMk/>
            <pc:sldMk cId="983729956" sldId="286"/>
            <ac:picMk id="21" creationId="{C12F9D32-251F-4D78-B1BA-DCCE50D3D2CC}"/>
          </ac:picMkLst>
        </pc:picChg>
        <pc:cxnChg chg="add del">
          <ac:chgData name="Liina Selgis" userId="3c00c2686cd3361e" providerId="LiveId" clId="{65148529-6868-4CE0-9F00-AA94F5858871}" dt="2019-11-06T20:25:38.907" v="722" actId="26606"/>
          <ac:cxnSpMkLst>
            <pc:docMk/>
            <pc:sldMk cId="983729956" sldId="286"/>
            <ac:cxnSpMk id="11" creationId="{B38567EC-BA84-4C6C-AC2C-E07382B106FC}"/>
          </ac:cxnSpMkLst>
        </pc:cxnChg>
        <pc:cxnChg chg="add del">
          <ac:chgData name="Liina Selgis" userId="3c00c2686cd3361e" providerId="LiveId" clId="{65148529-6868-4CE0-9F00-AA94F5858871}" dt="2019-11-06T20:25:38.907" v="722" actId="26606"/>
          <ac:cxnSpMkLst>
            <pc:docMk/>
            <pc:sldMk cId="983729956" sldId="286"/>
            <ac:cxnSpMk id="17" creationId="{441AE9B2-A682-46D2-846E-92B125BBF158}"/>
          </ac:cxnSpMkLst>
        </pc:cxnChg>
        <pc:cxnChg chg="add">
          <ac:chgData name="Liina Selgis" userId="3c00c2686cd3361e" providerId="LiveId" clId="{65148529-6868-4CE0-9F00-AA94F5858871}" dt="2019-11-06T20:25:39.020" v="723" actId="26606"/>
          <ac:cxnSpMkLst>
            <pc:docMk/>
            <pc:sldMk cId="983729956" sldId="286"/>
            <ac:cxnSpMk id="20" creationId="{B38567EC-BA84-4C6C-AC2C-E07382B106FC}"/>
          </ac:cxnSpMkLst>
        </pc:cxnChg>
        <pc:cxnChg chg="add">
          <ac:chgData name="Liina Selgis" userId="3c00c2686cd3361e" providerId="LiveId" clId="{65148529-6868-4CE0-9F00-AA94F5858871}" dt="2019-11-06T20:25:39.020" v="723" actId="26606"/>
          <ac:cxnSpMkLst>
            <pc:docMk/>
            <pc:sldMk cId="983729956" sldId="286"/>
            <ac:cxnSpMk id="23" creationId="{3DD931CC-F9EA-4AA5-B787-BBC988B2E264}"/>
          </ac:cxnSpMkLst>
        </pc:cxnChg>
      </pc:sldChg>
    </pc:docChg>
  </pc:docChgLst>
  <pc:docChgLst>
    <pc:chgData name="Liina Selgis" userId="3c00c2686cd3361e" providerId="LiveId" clId="{01F92EC4-E3EA-468F-AC4D-73C6D8D7CF34}"/>
    <pc:docChg chg="modSld">
      <pc:chgData name="Liina Selgis" userId="3c00c2686cd3361e" providerId="LiveId" clId="{01F92EC4-E3EA-468F-AC4D-73C6D8D7CF34}" dt="2019-11-07T19:37:55.112" v="2" actId="20577"/>
      <pc:docMkLst>
        <pc:docMk/>
      </pc:docMkLst>
      <pc:sldChg chg="modSp">
        <pc:chgData name="Liina Selgis" userId="3c00c2686cd3361e" providerId="LiveId" clId="{01F92EC4-E3EA-468F-AC4D-73C6D8D7CF34}" dt="2019-11-07T19:37:55.112" v="2" actId="20577"/>
        <pc:sldMkLst>
          <pc:docMk/>
          <pc:sldMk cId="397043404" sldId="256"/>
        </pc:sldMkLst>
        <pc:spChg chg="mod">
          <ac:chgData name="Liina Selgis" userId="3c00c2686cd3361e" providerId="LiveId" clId="{01F92EC4-E3EA-468F-AC4D-73C6D8D7CF34}" dt="2019-11-07T19:37:55.112" v="2" actId="20577"/>
          <ac:spMkLst>
            <pc:docMk/>
            <pc:sldMk cId="397043404" sldId="256"/>
            <ac:spMk id="3" creationId="{980FE6A8-6F3E-41CE-AE39-0FDDD950E4B2}"/>
          </ac:spMkLst>
        </pc:spChg>
      </pc:sldChg>
    </pc:docChg>
  </pc:docChgLst>
  <pc:docChgLst>
    <pc:chgData name="Liina Selgis" userId="3c00c2686cd3361e" providerId="LiveId" clId="{725A3472-2546-455D-B2C1-B95F21DB5B4B}"/>
    <pc:docChg chg="custSel addSld modSld">
      <pc:chgData name="Liina Selgis" userId="3c00c2686cd3361e" providerId="LiveId" clId="{725A3472-2546-455D-B2C1-B95F21DB5B4B}" dt="2019-11-03T18:56:55.961" v="4410" actId="20577"/>
      <pc:docMkLst>
        <pc:docMk/>
      </pc:docMkLst>
      <pc:sldChg chg="modSp add">
        <pc:chgData name="Liina Selgis" userId="3c00c2686cd3361e" providerId="LiveId" clId="{725A3472-2546-455D-B2C1-B95F21DB5B4B}" dt="2019-11-03T18:03:50.416" v="174" actId="20577"/>
        <pc:sldMkLst>
          <pc:docMk/>
          <pc:sldMk cId="1354288334" sldId="257"/>
        </pc:sldMkLst>
        <pc:spChg chg="mod">
          <ac:chgData name="Liina Selgis" userId="3c00c2686cd3361e" providerId="LiveId" clId="{725A3472-2546-455D-B2C1-B95F21DB5B4B}" dt="2019-11-03T18:03:43.782" v="170" actId="20577"/>
          <ac:spMkLst>
            <pc:docMk/>
            <pc:sldMk cId="1354288334" sldId="257"/>
            <ac:spMk id="2" creationId="{305A091F-B325-4FC6-8475-4B8D8C1313C3}"/>
          </ac:spMkLst>
        </pc:spChg>
        <pc:spChg chg="mod">
          <ac:chgData name="Liina Selgis" userId="3c00c2686cd3361e" providerId="LiveId" clId="{725A3472-2546-455D-B2C1-B95F21DB5B4B}" dt="2019-11-03T18:03:50.416" v="174" actId="20577"/>
          <ac:spMkLst>
            <pc:docMk/>
            <pc:sldMk cId="1354288334" sldId="257"/>
            <ac:spMk id="3" creationId="{68BF90BE-B86A-453B-B751-900A716206C7}"/>
          </ac:spMkLst>
        </pc:spChg>
      </pc:sldChg>
      <pc:sldChg chg="modSp add">
        <pc:chgData name="Liina Selgis" userId="3c00c2686cd3361e" providerId="LiveId" clId="{725A3472-2546-455D-B2C1-B95F21DB5B4B}" dt="2019-11-03T18:54:16.438" v="4165" actId="20577"/>
        <pc:sldMkLst>
          <pc:docMk/>
          <pc:sldMk cId="3378092861" sldId="258"/>
        </pc:sldMkLst>
        <pc:spChg chg="mod">
          <ac:chgData name="Liina Selgis" userId="3c00c2686cd3361e" providerId="LiveId" clId="{725A3472-2546-455D-B2C1-B95F21DB5B4B}" dt="2019-11-03T18:04:09.946" v="200" actId="20577"/>
          <ac:spMkLst>
            <pc:docMk/>
            <pc:sldMk cId="3378092861" sldId="258"/>
            <ac:spMk id="2" creationId="{30B62E84-0624-47A6-A0CE-EE34AB9436EF}"/>
          </ac:spMkLst>
        </pc:spChg>
        <pc:spChg chg="mod">
          <ac:chgData name="Liina Selgis" userId="3c00c2686cd3361e" providerId="LiveId" clId="{725A3472-2546-455D-B2C1-B95F21DB5B4B}" dt="2019-11-03T18:54:16.438" v="4165" actId="20577"/>
          <ac:spMkLst>
            <pc:docMk/>
            <pc:sldMk cId="3378092861" sldId="258"/>
            <ac:spMk id="3" creationId="{4CE5971D-72BE-4BCB-8399-5DD9A51E5205}"/>
          </ac:spMkLst>
        </pc:spChg>
      </pc:sldChg>
      <pc:sldChg chg="modSp add">
        <pc:chgData name="Liina Selgis" userId="3c00c2686cd3361e" providerId="LiveId" clId="{725A3472-2546-455D-B2C1-B95F21DB5B4B}" dt="2019-11-03T18:54:29.749" v="4176" actId="20577"/>
        <pc:sldMkLst>
          <pc:docMk/>
          <pc:sldMk cId="2521177238" sldId="259"/>
        </pc:sldMkLst>
        <pc:spChg chg="mod">
          <ac:chgData name="Liina Selgis" userId="3c00c2686cd3361e" providerId="LiveId" clId="{725A3472-2546-455D-B2C1-B95F21DB5B4B}" dt="2019-11-03T18:54:29.749" v="4176" actId="20577"/>
          <ac:spMkLst>
            <pc:docMk/>
            <pc:sldMk cId="2521177238" sldId="259"/>
            <ac:spMk id="2" creationId="{C9F74D27-8D53-4BF5-AF24-EE3E25945BDB}"/>
          </ac:spMkLst>
        </pc:spChg>
        <pc:spChg chg="mod">
          <ac:chgData name="Liina Selgis" userId="3c00c2686cd3361e" providerId="LiveId" clId="{725A3472-2546-455D-B2C1-B95F21DB5B4B}" dt="2019-11-03T18:07:28.084" v="843" actId="20577"/>
          <ac:spMkLst>
            <pc:docMk/>
            <pc:sldMk cId="2521177238" sldId="259"/>
            <ac:spMk id="3" creationId="{FFEED6B3-882D-4696-8ACB-F7A329E304D7}"/>
          </ac:spMkLst>
        </pc:spChg>
      </pc:sldChg>
      <pc:sldChg chg="modSp add">
        <pc:chgData name="Liina Selgis" userId="3c00c2686cd3361e" providerId="LiveId" clId="{725A3472-2546-455D-B2C1-B95F21DB5B4B}" dt="2019-11-03T18:08:21.144" v="967" actId="20577"/>
        <pc:sldMkLst>
          <pc:docMk/>
          <pc:sldMk cId="1916042666" sldId="260"/>
        </pc:sldMkLst>
        <pc:spChg chg="mod">
          <ac:chgData name="Liina Selgis" userId="3c00c2686cd3361e" providerId="LiveId" clId="{725A3472-2546-455D-B2C1-B95F21DB5B4B}" dt="2019-11-03T18:07:47.636" v="856" actId="20577"/>
          <ac:spMkLst>
            <pc:docMk/>
            <pc:sldMk cId="1916042666" sldId="260"/>
            <ac:spMk id="2" creationId="{B3B8A116-1C78-4636-9563-482A1A41C531}"/>
          </ac:spMkLst>
        </pc:spChg>
        <pc:spChg chg="mod">
          <ac:chgData name="Liina Selgis" userId="3c00c2686cd3361e" providerId="LiveId" clId="{725A3472-2546-455D-B2C1-B95F21DB5B4B}" dt="2019-11-03T18:08:21.144" v="967" actId="20577"/>
          <ac:spMkLst>
            <pc:docMk/>
            <pc:sldMk cId="1916042666" sldId="260"/>
            <ac:spMk id="3" creationId="{9C388E5E-C68B-4B70-8164-B065946A675F}"/>
          </ac:spMkLst>
        </pc:spChg>
      </pc:sldChg>
      <pc:sldChg chg="modSp add">
        <pc:chgData name="Liina Selgis" userId="3c00c2686cd3361e" providerId="LiveId" clId="{725A3472-2546-455D-B2C1-B95F21DB5B4B}" dt="2019-11-03T18:54:54.555" v="4193" actId="20577"/>
        <pc:sldMkLst>
          <pc:docMk/>
          <pc:sldMk cId="3626605444" sldId="261"/>
        </pc:sldMkLst>
        <pc:spChg chg="mod">
          <ac:chgData name="Liina Selgis" userId="3c00c2686cd3361e" providerId="LiveId" clId="{725A3472-2546-455D-B2C1-B95F21DB5B4B}" dt="2019-11-03T18:54:54.555" v="4193" actId="20577"/>
          <ac:spMkLst>
            <pc:docMk/>
            <pc:sldMk cId="3626605444" sldId="261"/>
            <ac:spMk id="2" creationId="{88487F5B-65EF-440F-97F1-9A511BD79AF4}"/>
          </ac:spMkLst>
        </pc:spChg>
        <pc:spChg chg="mod">
          <ac:chgData name="Liina Selgis" userId="3c00c2686cd3361e" providerId="LiveId" clId="{725A3472-2546-455D-B2C1-B95F21DB5B4B}" dt="2019-11-03T18:28:55.647" v="1377" actId="20577"/>
          <ac:spMkLst>
            <pc:docMk/>
            <pc:sldMk cId="3626605444" sldId="261"/>
            <ac:spMk id="3" creationId="{AA88E08A-F8E7-4C27-BE8C-6DD03114739E}"/>
          </ac:spMkLst>
        </pc:spChg>
      </pc:sldChg>
      <pc:sldChg chg="modSp add">
        <pc:chgData name="Liina Selgis" userId="3c00c2686cd3361e" providerId="LiveId" clId="{725A3472-2546-455D-B2C1-B95F21DB5B4B}" dt="2019-11-03T18:30:03.071" v="1531" actId="20577"/>
        <pc:sldMkLst>
          <pc:docMk/>
          <pc:sldMk cId="858979083" sldId="262"/>
        </pc:sldMkLst>
        <pc:spChg chg="mod">
          <ac:chgData name="Liina Selgis" userId="3c00c2686cd3361e" providerId="LiveId" clId="{725A3472-2546-455D-B2C1-B95F21DB5B4B}" dt="2019-11-03T18:30:03.071" v="1531" actId="20577"/>
          <ac:spMkLst>
            <pc:docMk/>
            <pc:sldMk cId="858979083" sldId="262"/>
            <ac:spMk id="3" creationId="{79592793-917C-4E42-86DD-C656C2462FFC}"/>
          </ac:spMkLst>
        </pc:spChg>
      </pc:sldChg>
      <pc:sldChg chg="modSp add">
        <pc:chgData name="Liina Selgis" userId="3c00c2686cd3361e" providerId="LiveId" clId="{725A3472-2546-455D-B2C1-B95F21DB5B4B}" dt="2019-11-03T18:41:01.430" v="2830" actId="20577"/>
        <pc:sldMkLst>
          <pc:docMk/>
          <pc:sldMk cId="1774779227" sldId="263"/>
        </pc:sldMkLst>
        <pc:spChg chg="mod">
          <ac:chgData name="Liina Selgis" userId="3c00c2686cd3361e" providerId="LiveId" clId="{725A3472-2546-455D-B2C1-B95F21DB5B4B}" dt="2019-11-03T18:30:20.797" v="1545" actId="20577"/>
          <ac:spMkLst>
            <pc:docMk/>
            <pc:sldMk cId="1774779227" sldId="263"/>
            <ac:spMk id="2" creationId="{374F55F7-E35A-4641-A936-B835A0DA9636}"/>
          </ac:spMkLst>
        </pc:spChg>
        <pc:spChg chg="mod">
          <ac:chgData name="Liina Selgis" userId="3c00c2686cd3361e" providerId="LiveId" clId="{725A3472-2546-455D-B2C1-B95F21DB5B4B}" dt="2019-11-03T18:41:01.430" v="2830" actId="20577"/>
          <ac:spMkLst>
            <pc:docMk/>
            <pc:sldMk cId="1774779227" sldId="263"/>
            <ac:spMk id="3" creationId="{AAE704E5-76A2-48A3-A586-A4F111B44363}"/>
          </ac:spMkLst>
        </pc:spChg>
      </pc:sldChg>
      <pc:sldChg chg="modSp add">
        <pc:chgData name="Liina Selgis" userId="3c00c2686cd3361e" providerId="LiveId" clId="{725A3472-2546-455D-B2C1-B95F21DB5B4B}" dt="2019-11-03T18:36:47.919" v="2407" actId="20577"/>
        <pc:sldMkLst>
          <pc:docMk/>
          <pc:sldMk cId="3793586822" sldId="264"/>
        </pc:sldMkLst>
        <pc:spChg chg="mod">
          <ac:chgData name="Liina Selgis" userId="3c00c2686cd3361e" providerId="LiveId" clId="{725A3472-2546-455D-B2C1-B95F21DB5B4B}" dt="2019-11-03T18:33:37.020" v="2003" actId="20577"/>
          <ac:spMkLst>
            <pc:docMk/>
            <pc:sldMk cId="3793586822" sldId="264"/>
            <ac:spMk id="2" creationId="{049D51F1-17C5-461D-A134-212DF9046253}"/>
          </ac:spMkLst>
        </pc:spChg>
        <pc:spChg chg="mod">
          <ac:chgData name="Liina Selgis" userId="3c00c2686cd3361e" providerId="LiveId" clId="{725A3472-2546-455D-B2C1-B95F21DB5B4B}" dt="2019-11-03T18:36:47.919" v="2407" actId="20577"/>
          <ac:spMkLst>
            <pc:docMk/>
            <pc:sldMk cId="3793586822" sldId="264"/>
            <ac:spMk id="3" creationId="{71DC0781-0343-4114-81FB-CE3846FC500E}"/>
          </ac:spMkLst>
        </pc:spChg>
      </pc:sldChg>
      <pc:sldChg chg="modSp add">
        <pc:chgData name="Liina Selgis" userId="3c00c2686cd3361e" providerId="LiveId" clId="{725A3472-2546-455D-B2C1-B95F21DB5B4B}" dt="2019-11-03T18:38:36.997" v="2599" actId="20577"/>
        <pc:sldMkLst>
          <pc:docMk/>
          <pc:sldMk cId="779347674" sldId="265"/>
        </pc:sldMkLst>
        <pc:spChg chg="mod">
          <ac:chgData name="Liina Selgis" userId="3c00c2686cd3361e" providerId="LiveId" clId="{725A3472-2546-455D-B2C1-B95F21DB5B4B}" dt="2019-11-03T18:36:57.901" v="2416" actId="20577"/>
          <ac:spMkLst>
            <pc:docMk/>
            <pc:sldMk cId="779347674" sldId="265"/>
            <ac:spMk id="2" creationId="{91E1209E-253F-4EAA-92A1-7C0B8814C747}"/>
          </ac:spMkLst>
        </pc:spChg>
        <pc:spChg chg="mod">
          <ac:chgData name="Liina Selgis" userId="3c00c2686cd3361e" providerId="LiveId" clId="{725A3472-2546-455D-B2C1-B95F21DB5B4B}" dt="2019-11-03T18:38:36.997" v="2599" actId="20577"/>
          <ac:spMkLst>
            <pc:docMk/>
            <pc:sldMk cId="779347674" sldId="265"/>
            <ac:spMk id="3" creationId="{3F64A735-FD8A-492A-B8B4-699014527D2C}"/>
          </ac:spMkLst>
        </pc:spChg>
      </pc:sldChg>
      <pc:sldChg chg="modSp add">
        <pc:chgData name="Liina Selgis" userId="3c00c2686cd3361e" providerId="LiveId" clId="{725A3472-2546-455D-B2C1-B95F21DB5B4B}" dt="2019-11-03T18:41:14.289" v="2842" actId="20577"/>
        <pc:sldMkLst>
          <pc:docMk/>
          <pc:sldMk cId="567683279" sldId="266"/>
        </pc:sldMkLst>
        <pc:spChg chg="mod">
          <ac:chgData name="Liina Selgis" userId="3c00c2686cd3361e" providerId="LiveId" clId="{725A3472-2546-455D-B2C1-B95F21DB5B4B}" dt="2019-11-03T18:41:14.289" v="2842" actId="20577"/>
          <ac:spMkLst>
            <pc:docMk/>
            <pc:sldMk cId="567683279" sldId="266"/>
            <ac:spMk id="2" creationId="{0C688651-AE1A-4FED-93EB-0900721B02A3}"/>
          </ac:spMkLst>
        </pc:spChg>
        <pc:spChg chg="mod">
          <ac:chgData name="Liina Selgis" userId="3c00c2686cd3361e" providerId="LiveId" clId="{725A3472-2546-455D-B2C1-B95F21DB5B4B}" dt="2019-11-03T18:39:46.644" v="2741" actId="20577"/>
          <ac:spMkLst>
            <pc:docMk/>
            <pc:sldMk cId="567683279" sldId="266"/>
            <ac:spMk id="3" creationId="{929F8EE6-5197-4551-B37E-BB2055BB74C0}"/>
          </ac:spMkLst>
        </pc:spChg>
      </pc:sldChg>
      <pc:sldChg chg="modSp add">
        <pc:chgData name="Liina Selgis" userId="3c00c2686cd3361e" providerId="LiveId" clId="{725A3472-2546-455D-B2C1-B95F21DB5B4B}" dt="2019-11-03T18:47:53.301" v="3409" actId="20577"/>
        <pc:sldMkLst>
          <pc:docMk/>
          <pc:sldMk cId="3019560204" sldId="267"/>
        </pc:sldMkLst>
        <pc:spChg chg="mod">
          <ac:chgData name="Liina Selgis" userId="3c00c2686cd3361e" providerId="LiveId" clId="{725A3472-2546-455D-B2C1-B95F21DB5B4B}" dt="2019-11-03T18:47:53.301" v="3409" actId="20577"/>
          <ac:spMkLst>
            <pc:docMk/>
            <pc:sldMk cId="3019560204" sldId="267"/>
            <ac:spMk id="3" creationId="{FAA60BE1-1DFB-4253-B4A9-098555B21651}"/>
          </ac:spMkLst>
        </pc:spChg>
      </pc:sldChg>
      <pc:sldChg chg="modSp add">
        <pc:chgData name="Liina Selgis" userId="3c00c2686cd3361e" providerId="LiveId" clId="{725A3472-2546-455D-B2C1-B95F21DB5B4B}" dt="2019-11-03T18:55:59.993" v="4312" actId="20577"/>
        <pc:sldMkLst>
          <pc:docMk/>
          <pc:sldMk cId="3354458966" sldId="268"/>
        </pc:sldMkLst>
        <pc:spChg chg="mod">
          <ac:chgData name="Liina Selgis" userId="3c00c2686cd3361e" providerId="LiveId" clId="{725A3472-2546-455D-B2C1-B95F21DB5B4B}" dt="2019-11-03T18:46:25.408" v="3200" actId="20577"/>
          <ac:spMkLst>
            <pc:docMk/>
            <pc:sldMk cId="3354458966" sldId="268"/>
            <ac:spMk id="2" creationId="{E4A3E314-05BF-4622-8040-1DA3E87F4BB7}"/>
          </ac:spMkLst>
        </pc:spChg>
        <pc:spChg chg="mod">
          <ac:chgData name="Liina Selgis" userId="3c00c2686cd3361e" providerId="LiveId" clId="{725A3472-2546-455D-B2C1-B95F21DB5B4B}" dt="2019-11-03T18:55:59.993" v="4312" actId="20577"/>
          <ac:spMkLst>
            <pc:docMk/>
            <pc:sldMk cId="3354458966" sldId="268"/>
            <ac:spMk id="3" creationId="{68B84A5F-71FB-4A80-905D-F2E89607FB32}"/>
          </ac:spMkLst>
        </pc:spChg>
      </pc:sldChg>
      <pc:sldChg chg="modSp add">
        <pc:chgData name="Liina Selgis" userId="3c00c2686cd3361e" providerId="LiveId" clId="{725A3472-2546-455D-B2C1-B95F21DB5B4B}" dt="2019-11-03T18:56:19.763" v="4325" actId="27636"/>
        <pc:sldMkLst>
          <pc:docMk/>
          <pc:sldMk cId="2349091325" sldId="269"/>
        </pc:sldMkLst>
        <pc:spChg chg="mod">
          <ac:chgData name="Liina Selgis" userId="3c00c2686cd3361e" providerId="LiveId" clId="{725A3472-2546-455D-B2C1-B95F21DB5B4B}" dt="2019-11-03T18:48:26.286" v="3470" actId="20577"/>
          <ac:spMkLst>
            <pc:docMk/>
            <pc:sldMk cId="2349091325" sldId="269"/>
            <ac:spMk id="2" creationId="{C424B7F1-752C-4BE4-B775-50E16884DE70}"/>
          </ac:spMkLst>
        </pc:spChg>
        <pc:spChg chg="mod">
          <ac:chgData name="Liina Selgis" userId="3c00c2686cd3361e" providerId="LiveId" clId="{725A3472-2546-455D-B2C1-B95F21DB5B4B}" dt="2019-11-03T18:56:19.763" v="4325" actId="27636"/>
          <ac:spMkLst>
            <pc:docMk/>
            <pc:sldMk cId="2349091325" sldId="269"/>
            <ac:spMk id="3" creationId="{2A742E22-8444-4725-A1BB-010C030F57E7}"/>
          </ac:spMkLst>
        </pc:spChg>
      </pc:sldChg>
      <pc:sldChg chg="modSp add">
        <pc:chgData name="Liina Selgis" userId="3c00c2686cd3361e" providerId="LiveId" clId="{725A3472-2546-455D-B2C1-B95F21DB5B4B}" dt="2019-11-03T18:56:55.961" v="4410" actId="20577"/>
        <pc:sldMkLst>
          <pc:docMk/>
          <pc:sldMk cId="1703469687" sldId="270"/>
        </pc:sldMkLst>
        <pc:spChg chg="mod">
          <ac:chgData name="Liina Selgis" userId="3c00c2686cd3361e" providerId="LiveId" clId="{725A3472-2546-455D-B2C1-B95F21DB5B4B}" dt="2019-11-03T18:53:45.188" v="4164" actId="20577"/>
          <ac:spMkLst>
            <pc:docMk/>
            <pc:sldMk cId="1703469687" sldId="270"/>
            <ac:spMk id="2" creationId="{25783A72-5549-4662-A037-D73877999B7E}"/>
          </ac:spMkLst>
        </pc:spChg>
        <pc:spChg chg="mod">
          <ac:chgData name="Liina Selgis" userId="3c00c2686cd3361e" providerId="LiveId" clId="{725A3472-2546-455D-B2C1-B95F21DB5B4B}" dt="2019-11-03T18:56:55.961" v="4410" actId="20577"/>
          <ac:spMkLst>
            <pc:docMk/>
            <pc:sldMk cId="1703469687" sldId="270"/>
            <ac:spMk id="3" creationId="{831D2801-0BC5-4106-818F-FE7AC7B5A65C}"/>
          </ac:spMkLst>
        </pc:spChg>
      </pc:sldChg>
    </pc:docChg>
  </pc:docChgLst>
  <pc:docChgLst>
    <pc:chgData name="Liina Selgis" userId="3c00c2686cd3361e" providerId="LiveId" clId="{C5F7DF6B-D4E7-45E8-BC68-14874440BB93}"/>
    <pc:docChg chg="modSld">
      <pc:chgData name="Liina Selgis" userId="3c00c2686cd3361e" providerId="LiveId" clId="{C5F7DF6B-D4E7-45E8-BC68-14874440BB93}" dt="2019-11-07T19:22:52.400" v="41" actId="20577"/>
      <pc:docMkLst>
        <pc:docMk/>
      </pc:docMkLst>
      <pc:sldChg chg="modSp">
        <pc:chgData name="Liina Selgis" userId="3c00c2686cd3361e" providerId="LiveId" clId="{C5F7DF6B-D4E7-45E8-BC68-14874440BB93}" dt="2019-11-07T18:59:23.585" v="12" actId="14100"/>
        <pc:sldMkLst>
          <pc:docMk/>
          <pc:sldMk cId="397043404" sldId="256"/>
        </pc:sldMkLst>
        <pc:spChg chg="mod">
          <ac:chgData name="Liina Selgis" userId="3c00c2686cd3361e" providerId="LiveId" clId="{C5F7DF6B-D4E7-45E8-BC68-14874440BB93}" dt="2019-11-07T18:59:23.585" v="12" actId="14100"/>
          <ac:spMkLst>
            <pc:docMk/>
            <pc:sldMk cId="397043404" sldId="256"/>
            <ac:spMk id="2" creationId="{5B96E3FA-7870-46C5-A7F0-F70C9D304F3A}"/>
          </ac:spMkLst>
        </pc:spChg>
        <pc:spChg chg="mod">
          <ac:chgData name="Liina Selgis" userId="3c00c2686cd3361e" providerId="LiveId" clId="{C5F7DF6B-D4E7-45E8-BC68-14874440BB93}" dt="2019-11-07T18:58:29.594" v="7" actId="255"/>
          <ac:spMkLst>
            <pc:docMk/>
            <pc:sldMk cId="397043404" sldId="256"/>
            <ac:spMk id="3" creationId="{980FE6A8-6F3E-41CE-AE39-0FDDD950E4B2}"/>
          </ac:spMkLst>
        </pc:spChg>
      </pc:sldChg>
      <pc:sldChg chg="modSp">
        <pc:chgData name="Liina Selgis" userId="3c00c2686cd3361e" providerId="LiveId" clId="{C5F7DF6B-D4E7-45E8-BC68-14874440BB93}" dt="2019-11-07T18:59:11.890" v="10" actId="255"/>
        <pc:sldMkLst>
          <pc:docMk/>
          <pc:sldMk cId="1354288334" sldId="257"/>
        </pc:sldMkLst>
        <pc:spChg chg="mod">
          <ac:chgData name="Liina Selgis" userId="3c00c2686cd3361e" providerId="LiveId" clId="{C5F7DF6B-D4E7-45E8-BC68-14874440BB93}" dt="2019-11-07T18:59:11.890" v="10" actId="255"/>
          <ac:spMkLst>
            <pc:docMk/>
            <pc:sldMk cId="1354288334" sldId="257"/>
            <ac:spMk id="2" creationId="{305A091F-B325-4FC6-8475-4B8D8C1313C3}"/>
          </ac:spMkLst>
        </pc:spChg>
        <pc:spChg chg="mod">
          <ac:chgData name="Liina Selgis" userId="3c00c2686cd3361e" providerId="LiveId" clId="{C5F7DF6B-D4E7-45E8-BC68-14874440BB93}" dt="2019-11-07T18:58:37.637" v="8" actId="255"/>
          <ac:spMkLst>
            <pc:docMk/>
            <pc:sldMk cId="1354288334" sldId="257"/>
            <ac:spMk id="3" creationId="{68BF90BE-B86A-453B-B751-900A716206C7}"/>
          </ac:spMkLst>
        </pc:spChg>
      </pc:sldChg>
      <pc:sldChg chg="modSp">
        <pc:chgData name="Liina Selgis" userId="3c00c2686cd3361e" providerId="LiveId" clId="{C5F7DF6B-D4E7-45E8-BC68-14874440BB93}" dt="2019-11-07T19:22:52.400" v="41" actId="20577"/>
        <pc:sldMkLst>
          <pc:docMk/>
          <pc:sldMk cId="3378092861" sldId="258"/>
        </pc:sldMkLst>
        <pc:spChg chg="mod">
          <ac:chgData name="Liina Selgis" userId="3c00c2686cd3361e" providerId="LiveId" clId="{C5F7DF6B-D4E7-45E8-BC68-14874440BB93}" dt="2019-11-07T19:22:52.400" v="41" actId="20577"/>
          <ac:spMkLst>
            <pc:docMk/>
            <pc:sldMk cId="3378092861" sldId="258"/>
            <ac:spMk id="3" creationId="{4CE5971D-72BE-4BCB-8399-5DD9A51E5205}"/>
          </ac:spMkLst>
        </pc:spChg>
      </pc:sldChg>
      <pc:sldChg chg="modSp">
        <pc:chgData name="Liina Selgis" userId="3c00c2686cd3361e" providerId="LiveId" clId="{C5F7DF6B-D4E7-45E8-BC68-14874440BB93}" dt="2019-11-07T15:16:01.231" v="6" actId="20577"/>
        <pc:sldMkLst>
          <pc:docMk/>
          <pc:sldMk cId="3793586822" sldId="264"/>
        </pc:sldMkLst>
        <pc:spChg chg="mod">
          <ac:chgData name="Liina Selgis" userId="3c00c2686cd3361e" providerId="LiveId" clId="{C5F7DF6B-D4E7-45E8-BC68-14874440BB93}" dt="2019-11-07T15:16:01.231" v="6" actId="20577"/>
          <ac:spMkLst>
            <pc:docMk/>
            <pc:sldMk cId="3793586822" sldId="264"/>
            <ac:spMk id="2" creationId="{049D51F1-17C5-461D-A134-212DF9046253}"/>
          </ac:spMkLst>
        </pc:spChg>
      </pc:sldChg>
      <pc:sldChg chg="modSp">
        <pc:chgData name="Liina Selgis" userId="3c00c2686cd3361e" providerId="LiveId" clId="{C5F7DF6B-D4E7-45E8-BC68-14874440BB93}" dt="2019-11-07T18:59:42.143" v="13" actId="255"/>
        <pc:sldMkLst>
          <pc:docMk/>
          <pc:sldMk cId="2409720231" sldId="278"/>
        </pc:sldMkLst>
        <pc:spChg chg="mod">
          <ac:chgData name="Liina Selgis" userId="3c00c2686cd3361e" providerId="LiveId" clId="{C5F7DF6B-D4E7-45E8-BC68-14874440BB93}" dt="2019-11-07T18:59:42.143" v="13" actId="255"/>
          <ac:spMkLst>
            <pc:docMk/>
            <pc:sldMk cId="2409720231" sldId="278"/>
            <ac:spMk id="2" creationId="{D2C17F03-655E-42E6-8E26-DB5FEDB00752}"/>
          </ac:spMkLst>
        </pc:spChg>
      </pc:sldChg>
      <pc:sldChg chg="modSp">
        <pc:chgData name="Liina Selgis" userId="3c00c2686cd3361e" providerId="LiveId" clId="{C5F7DF6B-D4E7-45E8-BC68-14874440BB93}" dt="2019-11-07T19:00:42.085" v="15" actId="255"/>
        <pc:sldMkLst>
          <pc:docMk/>
          <pc:sldMk cId="4017673497" sldId="280"/>
        </pc:sldMkLst>
        <pc:spChg chg="mod">
          <ac:chgData name="Liina Selgis" userId="3c00c2686cd3361e" providerId="LiveId" clId="{C5F7DF6B-D4E7-45E8-BC68-14874440BB93}" dt="2019-11-07T19:00:42.085" v="15" actId="255"/>
          <ac:spMkLst>
            <pc:docMk/>
            <pc:sldMk cId="4017673497" sldId="280"/>
            <ac:spMk id="2" creationId="{DF8C5868-0AA1-45C4-908B-C4CFC5B9A9F8}"/>
          </ac:spMkLst>
        </pc:spChg>
      </pc:sldChg>
      <pc:sldChg chg="modSp">
        <pc:chgData name="Liina Selgis" userId="3c00c2686cd3361e" providerId="LiveId" clId="{C5F7DF6B-D4E7-45E8-BC68-14874440BB93}" dt="2019-11-07T19:00:27.526" v="14" actId="255"/>
        <pc:sldMkLst>
          <pc:docMk/>
          <pc:sldMk cId="3961856873" sldId="281"/>
        </pc:sldMkLst>
        <pc:spChg chg="mod">
          <ac:chgData name="Liina Selgis" userId="3c00c2686cd3361e" providerId="LiveId" clId="{C5F7DF6B-D4E7-45E8-BC68-14874440BB93}" dt="2019-11-07T19:00:27.526" v="14" actId="255"/>
          <ac:spMkLst>
            <pc:docMk/>
            <pc:sldMk cId="3961856873" sldId="281"/>
            <ac:spMk id="2" creationId="{7B6781DB-5E1E-4D76-B458-91DD9A90D66B}"/>
          </ac:spMkLst>
        </pc:spChg>
      </pc:sldChg>
      <pc:sldChg chg="modSp">
        <pc:chgData name="Liina Selgis" userId="3c00c2686cd3361e" providerId="LiveId" clId="{C5F7DF6B-D4E7-45E8-BC68-14874440BB93}" dt="2019-11-07T19:00:50.662" v="16" actId="255"/>
        <pc:sldMkLst>
          <pc:docMk/>
          <pc:sldMk cId="825041287" sldId="282"/>
        </pc:sldMkLst>
        <pc:spChg chg="mod">
          <ac:chgData name="Liina Selgis" userId="3c00c2686cd3361e" providerId="LiveId" clId="{C5F7DF6B-D4E7-45E8-BC68-14874440BB93}" dt="2019-11-07T19:00:50.662" v="16" actId="255"/>
          <ac:spMkLst>
            <pc:docMk/>
            <pc:sldMk cId="825041287" sldId="282"/>
            <ac:spMk id="2" creationId="{CD141F41-DB90-49FC-93CF-A6F880D2C59F}"/>
          </ac:spMkLst>
        </pc:spChg>
      </pc:sldChg>
      <pc:sldChg chg="modSp">
        <pc:chgData name="Liina Selgis" userId="3c00c2686cd3361e" providerId="LiveId" clId="{C5F7DF6B-D4E7-45E8-BC68-14874440BB93}" dt="2019-11-07T19:01:07.261" v="17" actId="255"/>
        <pc:sldMkLst>
          <pc:docMk/>
          <pc:sldMk cId="1269418308" sldId="283"/>
        </pc:sldMkLst>
        <pc:spChg chg="mod">
          <ac:chgData name="Liina Selgis" userId="3c00c2686cd3361e" providerId="LiveId" clId="{C5F7DF6B-D4E7-45E8-BC68-14874440BB93}" dt="2019-11-07T19:01:07.261" v="17" actId="255"/>
          <ac:spMkLst>
            <pc:docMk/>
            <pc:sldMk cId="1269418308" sldId="283"/>
            <ac:spMk id="2" creationId="{567ADA16-E4E0-4612-A6E5-96C2BB431D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4ODkKa9AE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70">
            <a:extLst>
              <a:ext uri="{FF2B5EF4-FFF2-40B4-BE49-F238E27FC236}">
                <a16:creationId xmlns:a16="http://schemas.microsoft.com/office/drawing/2014/main" id="{C12F9D32-251F-4D78-B1BA-DCCE50D3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5B96E3FA-7870-46C5-A7F0-F70C9D304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3289" y="1041400"/>
            <a:ext cx="3535775" cy="24683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/>
              <a:t>Erivajadustega</a:t>
            </a:r>
            <a:r>
              <a:rPr lang="en-US" sz="4400" dirty="0"/>
              <a:t> </a:t>
            </a:r>
            <a:r>
              <a:rPr lang="en-US" sz="4400" dirty="0" err="1"/>
              <a:t>noorte</a:t>
            </a:r>
            <a:r>
              <a:rPr lang="en-US" sz="4400" dirty="0"/>
              <a:t> </a:t>
            </a:r>
            <a:r>
              <a:rPr lang="en-US" sz="4400" dirty="0" err="1"/>
              <a:t>elu</a:t>
            </a:r>
            <a:r>
              <a:rPr lang="en-US" sz="4400" dirty="0"/>
              <a:t> </a:t>
            </a:r>
            <a:r>
              <a:rPr lang="en-US" sz="4400" dirty="0" err="1"/>
              <a:t>Taanis</a:t>
            </a:r>
            <a:r>
              <a:rPr lang="en-US" sz="4400" dirty="0"/>
              <a:t>     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80FE6A8-6F3E-41CE-AE39-0FDDD950E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9431" y="3657596"/>
            <a:ext cx="3092865" cy="1933463"/>
          </a:xfrm>
        </p:spPr>
        <p:txBody>
          <a:bodyPr>
            <a:normAutofit/>
          </a:bodyPr>
          <a:lstStyle/>
          <a:p>
            <a:r>
              <a:rPr lang="en-US" sz="2400"/>
              <a:t>Liina Selgis MA</a:t>
            </a:r>
            <a:endParaRPr lang="en-US" sz="2400" dirty="0"/>
          </a:p>
          <a:p>
            <a:r>
              <a:rPr lang="en-US" sz="2400" dirty="0"/>
              <a:t>08.11.2019</a:t>
            </a:r>
          </a:p>
        </p:txBody>
      </p:sp>
      <p:sp>
        <p:nvSpPr>
          <p:cNvPr id="2062" name="Rectangle 72">
            <a:extLst>
              <a:ext uri="{FF2B5EF4-FFF2-40B4-BE49-F238E27FC236}">
                <a16:creationId xmlns:a16="http://schemas.microsoft.com/office/drawing/2014/main" id="{C507429E-866E-4EA2-96D0-1A47D83F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denmark">
            <a:extLst>
              <a:ext uri="{FF2B5EF4-FFF2-40B4-BE49-F238E27FC236}">
                <a16:creationId xmlns:a16="http://schemas.microsoft.com/office/drawing/2014/main" id="{B99D9277-E875-4987-B634-00532253D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4253" y="1410208"/>
            <a:ext cx="578094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Straight Connector 74">
            <a:extLst>
              <a:ext uri="{FF2B5EF4-FFF2-40B4-BE49-F238E27FC236}">
                <a16:creationId xmlns:a16="http://schemas.microsoft.com/office/drawing/2014/main" id="{3DD931CC-F9EA-4AA5-B787-BBC988B2E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43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49D51F1-17C5-461D-A134-212DF904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/>
              <a:t>Botræning</a:t>
            </a:r>
            <a:r>
              <a:rPr lang="da-DK" dirty="0"/>
              <a:t> ehk elutreening, reede- ujumine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1DC0781-0343-4114-81FB-CE3846FC5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Neljap</a:t>
            </a:r>
            <a:r>
              <a:rPr lang="en-US" dirty="0" err="1"/>
              <a:t>äevased</a:t>
            </a:r>
            <a:r>
              <a:rPr lang="en-US" dirty="0"/>
              <a:t> </a:t>
            </a:r>
            <a:r>
              <a:rPr lang="en-US" dirty="0" err="1"/>
              <a:t>päevad</a:t>
            </a:r>
            <a:endParaRPr lang="en-US" dirty="0"/>
          </a:p>
          <a:p>
            <a:r>
              <a:rPr lang="en-US" dirty="0"/>
              <a:t>Oma </a:t>
            </a:r>
            <a:r>
              <a:rPr lang="en-US" dirty="0" err="1"/>
              <a:t>toa</a:t>
            </a:r>
            <a:r>
              <a:rPr lang="en-US" dirty="0"/>
              <a:t> </a:t>
            </a:r>
            <a:r>
              <a:rPr lang="en-US" dirty="0" err="1"/>
              <a:t>koristamine</a:t>
            </a:r>
            <a:r>
              <a:rPr lang="en-US" dirty="0"/>
              <a:t> ja </a:t>
            </a:r>
            <a:r>
              <a:rPr lang="en-US" dirty="0" err="1"/>
              <a:t>muud</a:t>
            </a:r>
            <a:r>
              <a:rPr lang="en-US" dirty="0"/>
              <a:t> </a:t>
            </a:r>
            <a:r>
              <a:rPr lang="en-US" dirty="0" err="1"/>
              <a:t>toimetused</a:t>
            </a:r>
            <a:endParaRPr lang="en-US" dirty="0"/>
          </a:p>
          <a:p>
            <a:r>
              <a:rPr lang="en-US" dirty="0" err="1"/>
              <a:t>Õpetajad</a:t>
            </a:r>
            <a:r>
              <a:rPr lang="en-US" dirty="0"/>
              <a:t> </a:t>
            </a:r>
            <a:r>
              <a:rPr lang="en-US" dirty="0" err="1"/>
              <a:t>õpilaskodus</a:t>
            </a:r>
            <a:r>
              <a:rPr lang="en-US" dirty="0"/>
              <a:t> </a:t>
            </a:r>
            <a:r>
              <a:rPr lang="en-US" dirty="0" err="1"/>
              <a:t>tööl</a:t>
            </a:r>
            <a:r>
              <a:rPr lang="en-US" dirty="0"/>
              <a:t>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õpilaskodu</a:t>
            </a:r>
            <a:r>
              <a:rPr lang="en-US" dirty="0"/>
              <a:t> </a:t>
            </a:r>
            <a:r>
              <a:rPr lang="en-US" dirty="0" err="1"/>
              <a:t>pedagoogidega</a:t>
            </a:r>
            <a:endParaRPr lang="en-US" dirty="0"/>
          </a:p>
          <a:p>
            <a:r>
              <a:rPr lang="en-US" dirty="0" err="1"/>
              <a:t>Reedesed</a:t>
            </a:r>
            <a:r>
              <a:rPr lang="en-US" dirty="0"/>
              <a:t> </a:t>
            </a:r>
            <a:r>
              <a:rPr lang="en-US" dirty="0" err="1"/>
              <a:t>päevad</a:t>
            </a:r>
            <a:r>
              <a:rPr lang="en-US" dirty="0"/>
              <a:t> </a:t>
            </a:r>
            <a:r>
              <a:rPr lang="en-US" dirty="0" err="1"/>
              <a:t>kuulusid</a:t>
            </a:r>
            <a:r>
              <a:rPr lang="en-US" dirty="0"/>
              <a:t> </a:t>
            </a:r>
            <a:r>
              <a:rPr lang="en-US" dirty="0" err="1"/>
              <a:t>ujumisele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olid</a:t>
            </a:r>
            <a:r>
              <a:rPr lang="en-US" dirty="0"/>
              <a:t> </a:t>
            </a:r>
            <a:r>
              <a:rPr lang="en-US" dirty="0" err="1"/>
              <a:t>lühemad</a:t>
            </a:r>
            <a:r>
              <a:rPr lang="en-US" dirty="0"/>
              <a:t> (</a:t>
            </a:r>
            <a:r>
              <a:rPr lang="en-US" dirty="0" err="1"/>
              <a:t>kella</a:t>
            </a:r>
            <a:r>
              <a:rPr lang="en-US" dirty="0"/>
              <a:t> 12ni)</a:t>
            </a:r>
          </a:p>
          <a:p>
            <a:r>
              <a:rPr lang="en-US" dirty="0" err="1"/>
              <a:t>Nädalakiri</a:t>
            </a:r>
            <a:r>
              <a:rPr lang="en-US" dirty="0"/>
              <a:t> </a:t>
            </a:r>
            <a:r>
              <a:rPr lang="en-US" dirty="0" err="1"/>
              <a:t>vanematele</a:t>
            </a:r>
            <a:r>
              <a:rPr lang="en-US" dirty="0"/>
              <a:t>, </a:t>
            </a:r>
            <a:r>
              <a:rPr lang="en-US" dirty="0" err="1"/>
              <a:t>koostati</a:t>
            </a:r>
            <a:r>
              <a:rPr lang="en-US" dirty="0"/>
              <a:t>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grupi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õpetajaga</a:t>
            </a:r>
            <a:r>
              <a:rPr lang="en-US" dirty="0"/>
              <a:t>- </a:t>
            </a:r>
            <a:r>
              <a:rPr lang="en-US" dirty="0" err="1"/>
              <a:t>üleval</a:t>
            </a:r>
            <a:r>
              <a:rPr lang="en-US" dirty="0"/>
              <a:t> </a:t>
            </a:r>
            <a:r>
              <a:rPr lang="en-US" dirty="0" err="1"/>
              <a:t>kooli</a:t>
            </a:r>
            <a:r>
              <a:rPr lang="en-US" dirty="0"/>
              <a:t> </a:t>
            </a:r>
            <a:r>
              <a:rPr lang="en-US" dirty="0" err="1"/>
              <a:t>kodulehel</a:t>
            </a:r>
            <a:endParaRPr lang="en-US" dirty="0"/>
          </a:p>
          <a:p>
            <a:r>
              <a:rPr lang="en-US" dirty="0"/>
              <a:t>Pooled </a:t>
            </a:r>
            <a:r>
              <a:rPr lang="en-US" dirty="0" err="1"/>
              <a:t>õpilastest</a:t>
            </a:r>
            <a:r>
              <a:rPr lang="en-US" dirty="0"/>
              <a:t> </a:t>
            </a:r>
            <a:r>
              <a:rPr lang="en-US" dirty="0" err="1"/>
              <a:t>reedel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, pooled </a:t>
            </a:r>
            <a:r>
              <a:rPr lang="en-US" dirty="0" err="1"/>
              <a:t>õpilaskodus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8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9EA27C-DE62-4CEC-A6D3-4FA9EF40A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lt 1" descr="Pilt, millel on kujutatud siseruumis, laud, isik, lagi&#10;&#10;Kirjeldus on genereeritud automaatselt">
            <a:extLst>
              <a:ext uri="{FF2B5EF4-FFF2-40B4-BE49-F238E27FC236}">
                <a16:creationId xmlns:a16="http://schemas.microsoft.com/office/drawing/2014/main" id="{E3D44734-3439-4010-85CE-BAFDB9683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4" y="1565275"/>
            <a:ext cx="4969932" cy="3727449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4" name="Pilt 3" descr="Pilt, millel on kujutatud isik, siseruumis, laud, tuba&#10;&#10;Kirjeldus on genereeritud automaatselt">
            <a:extLst>
              <a:ext uri="{FF2B5EF4-FFF2-40B4-BE49-F238E27FC236}">
                <a16:creationId xmlns:a16="http://schemas.microsoft.com/office/drawing/2014/main" id="{8384A1D4-0759-41A5-854B-A7FA25D0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3" y="1565275"/>
            <a:ext cx="4969932" cy="3727449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4455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74F55F7-E35A-4641-A936-B835A0DA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Õpetajate</a:t>
            </a:r>
            <a:r>
              <a:rPr lang="en-US" dirty="0"/>
              <a:t> </a:t>
            </a:r>
            <a:r>
              <a:rPr lang="en-US" dirty="0" err="1"/>
              <a:t>elu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AE704E5-76A2-48A3-A586-A4F111B4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Igas</a:t>
            </a:r>
            <a:r>
              <a:rPr lang="en-US" dirty="0"/>
              <a:t> </a:t>
            </a:r>
            <a:r>
              <a:rPr lang="en-US" dirty="0" err="1"/>
              <a:t>klassis</a:t>
            </a:r>
            <a:r>
              <a:rPr lang="en-US" dirty="0"/>
              <a:t> </a:t>
            </a:r>
            <a:r>
              <a:rPr lang="en-US" dirty="0" err="1"/>
              <a:t>vähemalt</a:t>
            </a:r>
            <a:r>
              <a:rPr lang="en-US" dirty="0"/>
              <a:t> </a:t>
            </a:r>
            <a:r>
              <a:rPr lang="en-US" dirty="0" err="1"/>
              <a:t>kaks</a:t>
            </a:r>
            <a:r>
              <a:rPr lang="en-US" dirty="0"/>
              <a:t> </a:t>
            </a:r>
            <a:r>
              <a:rPr lang="en-US" dirty="0" err="1"/>
              <a:t>õpetajat</a:t>
            </a:r>
            <a:r>
              <a:rPr lang="en-US" dirty="0"/>
              <a:t>, </a:t>
            </a:r>
            <a:r>
              <a:rPr lang="en-US" dirty="0" err="1"/>
              <a:t>mõnes</a:t>
            </a:r>
            <a:r>
              <a:rPr lang="en-US" dirty="0"/>
              <a:t> </a:t>
            </a:r>
            <a:r>
              <a:rPr lang="en-US" dirty="0" err="1"/>
              <a:t>aga</a:t>
            </a:r>
            <a:r>
              <a:rPr lang="en-US" dirty="0"/>
              <a:t> </a:t>
            </a:r>
            <a:r>
              <a:rPr lang="en-US" dirty="0" err="1"/>
              <a:t>lausa</a:t>
            </a:r>
            <a:r>
              <a:rPr lang="en-US" dirty="0"/>
              <a:t> </a:t>
            </a:r>
            <a:r>
              <a:rPr lang="en-US" dirty="0" err="1"/>
              <a:t>kolm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neli</a:t>
            </a:r>
            <a:endParaRPr lang="en-US" dirty="0"/>
          </a:p>
          <a:p>
            <a:r>
              <a:rPr lang="en-US" dirty="0"/>
              <a:t>Ette </a:t>
            </a:r>
            <a:r>
              <a:rPr lang="en-US" dirty="0" err="1"/>
              <a:t>nähtud</a:t>
            </a:r>
            <a:r>
              <a:rPr lang="en-US" dirty="0"/>
              <a:t> </a:t>
            </a:r>
            <a:r>
              <a:rPr lang="en-US" dirty="0" err="1"/>
              <a:t>puhkepausid</a:t>
            </a:r>
            <a:r>
              <a:rPr lang="en-US" dirty="0"/>
              <a:t>, 15 min </a:t>
            </a:r>
            <a:r>
              <a:rPr lang="en-US" dirty="0" err="1"/>
              <a:t>kohvipaus</a:t>
            </a:r>
            <a:r>
              <a:rPr lang="en-US" dirty="0"/>
              <a:t> ja </a:t>
            </a:r>
            <a:r>
              <a:rPr lang="en-US" dirty="0" err="1"/>
              <a:t>lõunapaus</a:t>
            </a:r>
            <a:r>
              <a:rPr lang="en-US" dirty="0"/>
              <a:t> 20-30 min</a:t>
            </a:r>
          </a:p>
          <a:p>
            <a:r>
              <a:rPr lang="en-US" dirty="0" err="1"/>
              <a:t>Koolisisene</a:t>
            </a:r>
            <a:r>
              <a:rPr lang="en-US" dirty="0"/>
              <a:t> </a:t>
            </a:r>
            <a:r>
              <a:rPr lang="en-US" dirty="0" err="1"/>
              <a:t>infosüsteem</a:t>
            </a:r>
            <a:r>
              <a:rPr lang="en-US" dirty="0"/>
              <a:t>: </a:t>
            </a:r>
            <a:r>
              <a:rPr lang="en-US" dirty="0" err="1"/>
              <a:t>gruppide</a:t>
            </a:r>
            <a:r>
              <a:rPr lang="en-US" dirty="0"/>
              <a:t> </a:t>
            </a:r>
            <a:r>
              <a:rPr lang="en-US" dirty="0" err="1"/>
              <a:t>logid</a:t>
            </a:r>
            <a:r>
              <a:rPr lang="en-US" dirty="0"/>
              <a:t>, </a:t>
            </a:r>
            <a:r>
              <a:rPr lang="en-US" dirty="0" err="1"/>
              <a:t>õpilaste</a:t>
            </a:r>
            <a:r>
              <a:rPr lang="en-US" dirty="0"/>
              <a:t> </a:t>
            </a:r>
            <a:r>
              <a:rPr lang="en-US" dirty="0" err="1"/>
              <a:t>personaalsed</a:t>
            </a:r>
            <a:r>
              <a:rPr lang="en-US" dirty="0"/>
              <a:t> </a:t>
            </a:r>
            <a:r>
              <a:rPr lang="en-US" dirty="0" err="1"/>
              <a:t>logid</a:t>
            </a:r>
            <a:endParaRPr lang="en-US" dirty="0"/>
          </a:p>
          <a:p>
            <a:r>
              <a:rPr lang="en-US" dirty="0" err="1"/>
              <a:t>Pidev</a:t>
            </a:r>
            <a:r>
              <a:rPr lang="en-US" dirty="0"/>
              <a:t> </a:t>
            </a:r>
            <a:r>
              <a:rPr lang="en-US" dirty="0" err="1"/>
              <a:t>infovahetus</a:t>
            </a:r>
            <a:r>
              <a:rPr lang="en-US" dirty="0"/>
              <a:t> </a:t>
            </a:r>
            <a:r>
              <a:rPr lang="en-US" dirty="0" err="1"/>
              <a:t>töötajate</a:t>
            </a:r>
            <a:r>
              <a:rPr lang="en-US" dirty="0"/>
              <a:t> </a:t>
            </a:r>
            <a:r>
              <a:rPr lang="en-US" dirty="0" err="1"/>
              <a:t>vahel</a:t>
            </a:r>
            <a:r>
              <a:rPr lang="en-US" dirty="0"/>
              <a:t>: </a:t>
            </a:r>
            <a:r>
              <a:rPr lang="en-US" dirty="0" err="1"/>
              <a:t>sagedased</a:t>
            </a:r>
            <a:r>
              <a:rPr lang="en-US" dirty="0"/>
              <a:t> </a:t>
            </a:r>
            <a:r>
              <a:rPr lang="en-US" dirty="0" err="1"/>
              <a:t>koosolekud</a:t>
            </a:r>
            <a:endParaRPr lang="en-US" dirty="0"/>
          </a:p>
          <a:p>
            <a:r>
              <a:rPr lang="en-US" dirty="0"/>
              <a:t>Minu </a:t>
            </a:r>
            <a:r>
              <a:rPr lang="en-US" dirty="0" err="1"/>
              <a:t>tööpäev</a:t>
            </a:r>
            <a:r>
              <a:rPr lang="en-US" dirty="0"/>
              <a:t>: 4 </a:t>
            </a:r>
            <a:r>
              <a:rPr lang="en-US" dirty="0" err="1"/>
              <a:t>päeva</a:t>
            </a:r>
            <a:r>
              <a:rPr lang="en-US" dirty="0"/>
              <a:t> </a:t>
            </a:r>
            <a:r>
              <a:rPr lang="en-US" dirty="0" err="1"/>
              <a:t>koolis</a:t>
            </a:r>
            <a:r>
              <a:rPr lang="en-US" dirty="0"/>
              <a:t>, 1 </a:t>
            </a:r>
            <a:r>
              <a:rPr lang="en-US" dirty="0" err="1"/>
              <a:t>päev</a:t>
            </a:r>
            <a:r>
              <a:rPr lang="en-US" dirty="0"/>
              <a:t> </a:t>
            </a:r>
            <a:r>
              <a:rPr lang="en-US" dirty="0" err="1"/>
              <a:t>õpilaskodus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7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612E5215-2D30-4674-B035-42B84CF4E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B38567EC-BA84-4C6C-AC2C-E07382B10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12">
            <a:extLst>
              <a:ext uri="{FF2B5EF4-FFF2-40B4-BE49-F238E27FC236}">
                <a16:creationId xmlns:a16="http://schemas.microsoft.com/office/drawing/2014/main" id="{C12F9D32-251F-4D78-B1BA-DCCE50D3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F98A412F-CCC9-463A-A22D-D12799A8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Lucia päev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C507429E-866E-4EA2-96D0-1A47D83F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lt 3" descr="Pilt, millel on kujutatud siseruumis, lagi, isik, tuba&#10;&#10;Kirjeldus on genereeritud automaatselt">
            <a:extLst>
              <a:ext uri="{FF2B5EF4-FFF2-40B4-BE49-F238E27FC236}">
                <a16:creationId xmlns:a16="http://schemas.microsoft.com/office/drawing/2014/main" id="{0D81DCBF-CCB4-482D-B768-DFC49096C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038" y="1410208"/>
            <a:ext cx="5759373" cy="3858780"/>
          </a:xfrm>
          <a:prstGeom prst="rect">
            <a:avLst/>
          </a:prstGeom>
        </p:spPr>
      </p:pic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3DD931CC-F9EA-4AA5-B787-BBC988B2E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2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1E1209E-253F-4EAA-92A1-7C0B8814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Suunaõpe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F64A735-FD8A-492A-B8B4-699014527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Oktoobri</a:t>
            </a:r>
            <a:r>
              <a:rPr lang="en-US" dirty="0"/>
              <a:t> </a:t>
            </a:r>
            <a:r>
              <a:rPr lang="en-US" dirty="0" err="1"/>
              <a:t>keskpaik</a:t>
            </a:r>
            <a:endParaRPr lang="en-US" dirty="0"/>
          </a:p>
          <a:p>
            <a:r>
              <a:rPr lang="en-US" dirty="0" err="1"/>
              <a:t>Köök</a:t>
            </a:r>
            <a:endParaRPr lang="en-US" dirty="0"/>
          </a:p>
          <a:p>
            <a:r>
              <a:rPr lang="en-US" dirty="0" err="1"/>
              <a:t>Loodus</a:t>
            </a:r>
            <a:endParaRPr lang="en-US" dirty="0"/>
          </a:p>
          <a:p>
            <a:r>
              <a:rPr lang="en-US" dirty="0"/>
              <a:t>Kunst ja </a:t>
            </a:r>
            <a:r>
              <a:rPr lang="en-US" dirty="0" err="1"/>
              <a:t>sotsiaal</a:t>
            </a:r>
            <a:endParaRPr lang="en-US" dirty="0"/>
          </a:p>
          <a:p>
            <a:r>
              <a:rPr lang="en-US" dirty="0" err="1"/>
              <a:t>Muusika</a:t>
            </a:r>
            <a:endParaRPr lang="en-US" dirty="0"/>
          </a:p>
          <a:p>
            <a:r>
              <a:rPr lang="en-US" dirty="0" err="1"/>
              <a:t>Õppereis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suunaga</a:t>
            </a:r>
            <a:r>
              <a:rPr lang="en-US" dirty="0"/>
              <a:t>- </a:t>
            </a:r>
            <a:r>
              <a:rPr lang="en-US" dirty="0" err="1"/>
              <a:t>Taanis</a:t>
            </a:r>
            <a:r>
              <a:rPr lang="en-US" dirty="0"/>
              <a:t>, </a:t>
            </a:r>
            <a:r>
              <a:rPr lang="en-US" dirty="0" err="1"/>
              <a:t>varasematel</a:t>
            </a:r>
            <a:r>
              <a:rPr lang="en-US" dirty="0"/>
              <a:t> </a:t>
            </a:r>
            <a:r>
              <a:rPr lang="en-US" dirty="0" err="1"/>
              <a:t>aastatel</a:t>
            </a:r>
            <a:r>
              <a:rPr lang="en-US" dirty="0"/>
              <a:t> Island, </a:t>
            </a:r>
            <a:r>
              <a:rPr lang="en-US" dirty="0" err="1"/>
              <a:t>Saksamaa</a:t>
            </a:r>
            <a:r>
              <a:rPr lang="en-US" dirty="0"/>
              <a:t>, </a:t>
            </a:r>
            <a:r>
              <a:rPr lang="en-US" dirty="0" err="1"/>
              <a:t>Prantsusmaa</a:t>
            </a:r>
            <a:r>
              <a:rPr lang="en-US" dirty="0"/>
              <a:t> </a:t>
            </a:r>
            <a:r>
              <a:rPr lang="en-US" dirty="0" err="1"/>
              <a:t>jpm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34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3912A1-3DE3-4111-A274-A5EDDA4E6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57F619-3015-4867-9B87-EEAB124DB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63A108-ACDF-43B3-B484-CBDC60FE8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5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7AB866-281E-4EAE-B9D9-0F40032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7B6781DB-5E1E-4D76-B458-91DD9A90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Köök</a:t>
            </a:r>
            <a:r>
              <a:rPr lang="en-US" dirty="0"/>
              <a:t> ja </a:t>
            </a:r>
            <a:r>
              <a:rPr lang="en-US" dirty="0" err="1"/>
              <a:t>loodus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2DA6BB-DCE3-4A72-813A-1EE85EAC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lt 6" descr="Pilt, millel on kujutatud isik, siseruumis, laud, mees&#10;&#10;Kirjeldus on genereeritud automaatselt">
            <a:extLst>
              <a:ext uri="{FF2B5EF4-FFF2-40B4-BE49-F238E27FC236}">
                <a16:creationId xmlns:a16="http://schemas.microsoft.com/office/drawing/2014/main" id="{31F0B9C0-F30D-4FB2-8F43-03B8142F72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72" r="1" b="1"/>
          <a:stretch/>
        </p:blipFill>
        <p:spPr>
          <a:xfrm>
            <a:off x="1776503" y="1257341"/>
            <a:ext cx="2765517" cy="2798064"/>
          </a:xfrm>
          <a:prstGeom prst="rect">
            <a:avLst/>
          </a:prstGeom>
        </p:spPr>
      </p:pic>
      <p:pic>
        <p:nvPicPr>
          <p:cNvPr id="5" name="Pilt 4" descr="Pilt, millel on kujutatud isik, väljas, rohi, toit&#10;&#10;Kirjeldus on genereeritud automaatselt">
            <a:extLst>
              <a:ext uri="{FF2B5EF4-FFF2-40B4-BE49-F238E27FC236}">
                <a16:creationId xmlns:a16="http://schemas.microsoft.com/office/drawing/2014/main" id="{85C52BD5-C0E1-4ABD-8447-8C2DCC9F5F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50" r="1" b="1"/>
          <a:stretch/>
        </p:blipFill>
        <p:spPr>
          <a:xfrm>
            <a:off x="4705162" y="1257342"/>
            <a:ext cx="2770067" cy="2798064"/>
          </a:xfrm>
          <a:prstGeom prst="rect">
            <a:avLst/>
          </a:prstGeom>
        </p:spPr>
      </p:pic>
      <p:pic>
        <p:nvPicPr>
          <p:cNvPr id="3" name="Sisu kohatäide 6" descr="Pilt, millel on kujutatud laud, siseruumis, köök, mees&#10;&#10;Kirjeldus on genereeritud automaatselt">
            <a:extLst>
              <a:ext uri="{FF2B5EF4-FFF2-40B4-BE49-F238E27FC236}">
                <a16:creationId xmlns:a16="http://schemas.microsoft.com/office/drawing/2014/main" id="{0DD376A8-AA2B-48AF-BBEA-1EF0B39593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217" r="13534" b="1"/>
          <a:stretch/>
        </p:blipFill>
        <p:spPr>
          <a:xfrm>
            <a:off x="7638370" y="1257341"/>
            <a:ext cx="2770068" cy="279806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E292FA-0D1E-4ABF-ACF0-1DD512E52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5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C688651-AE1A-4FED-93EB-0900721B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Vabaajategevused</a:t>
            </a:r>
            <a:r>
              <a:rPr lang="en-US" dirty="0"/>
              <a:t> ja </a:t>
            </a:r>
            <a:r>
              <a:rPr lang="en-US" dirty="0" err="1"/>
              <a:t>teenused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29F8EE6-5197-4551-B37E-BB2055BB7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Tantsuring</a:t>
            </a:r>
            <a:endParaRPr lang="en-US" dirty="0"/>
          </a:p>
          <a:p>
            <a:r>
              <a:rPr lang="en-US" dirty="0" err="1"/>
              <a:t>Jalgpall</a:t>
            </a:r>
            <a:endParaRPr lang="en-US" dirty="0"/>
          </a:p>
          <a:p>
            <a:r>
              <a:rPr lang="en-US" dirty="0" err="1"/>
              <a:t>Linna</a:t>
            </a:r>
            <a:r>
              <a:rPr lang="en-US" dirty="0"/>
              <a:t> </a:t>
            </a:r>
            <a:r>
              <a:rPr lang="en-US" dirty="0" err="1"/>
              <a:t>huvikeskus</a:t>
            </a:r>
            <a:r>
              <a:rPr lang="en-US" dirty="0"/>
              <a:t> </a:t>
            </a:r>
            <a:r>
              <a:rPr lang="en-US" dirty="0" err="1"/>
              <a:t>korraldas</a:t>
            </a:r>
            <a:r>
              <a:rPr lang="en-US" dirty="0"/>
              <a:t> </a:t>
            </a:r>
            <a:r>
              <a:rPr lang="en-US" dirty="0" err="1"/>
              <a:t>erinevaid</a:t>
            </a:r>
            <a:r>
              <a:rPr lang="en-US" dirty="0"/>
              <a:t> </a:t>
            </a:r>
            <a:r>
              <a:rPr lang="en-US" dirty="0" err="1"/>
              <a:t>huviringe</a:t>
            </a:r>
            <a:r>
              <a:rPr lang="en-US" dirty="0"/>
              <a:t>: </a:t>
            </a:r>
            <a:r>
              <a:rPr lang="en-US" dirty="0" err="1"/>
              <a:t>toidu</a:t>
            </a:r>
            <a:r>
              <a:rPr lang="en-US" dirty="0"/>
              <a:t> </a:t>
            </a:r>
            <a:r>
              <a:rPr lang="en-US" dirty="0" err="1"/>
              <a:t>tegemine</a:t>
            </a:r>
            <a:r>
              <a:rPr lang="en-US" dirty="0"/>
              <a:t>, </a:t>
            </a:r>
            <a:r>
              <a:rPr lang="en-US" dirty="0" err="1"/>
              <a:t>tants</a:t>
            </a:r>
            <a:r>
              <a:rPr lang="en-US" dirty="0"/>
              <a:t>, </a:t>
            </a:r>
            <a:r>
              <a:rPr lang="en-US" dirty="0" err="1"/>
              <a:t>lauamängud</a:t>
            </a:r>
            <a:endParaRPr lang="en-US" dirty="0"/>
          </a:p>
          <a:p>
            <a:r>
              <a:rPr lang="en-US" dirty="0" err="1"/>
              <a:t>Veekeskus</a:t>
            </a:r>
            <a:endParaRPr lang="en-US" dirty="0"/>
          </a:p>
          <a:p>
            <a:r>
              <a:rPr lang="en-US" dirty="0" err="1"/>
              <a:t>Joogaring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8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F126BFA-5A49-4EBA-A471-F2F7CBC3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AA60BE1-1DFB-4253-B4A9-098555B21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Erinevad</a:t>
            </a:r>
            <a:r>
              <a:rPr lang="en-US" dirty="0"/>
              <a:t> </a:t>
            </a:r>
            <a:r>
              <a:rPr lang="en-US" dirty="0" err="1"/>
              <a:t>peod</a:t>
            </a:r>
            <a:r>
              <a:rPr lang="en-US" dirty="0"/>
              <a:t> ja </a:t>
            </a:r>
            <a:r>
              <a:rPr lang="en-US" dirty="0" err="1"/>
              <a:t>kontsertid-koostöö</a:t>
            </a:r>
            <a:r>
              <a:rPr lang="en-US" dirty="0"/>
              <a:t> </a:t>
            </a:r>
            <a:r>
              <a:rPr lang="en-US" dirty="0" err="1"/>
              <a:t>organisatsioonide</a:t>
            </a:r>
            <a:r>
              <a:rPr lang="en-US" dirty="0"/>
              <a:t> </a:t>
            </a:r>
            <a:r>
              <a:rPr lang="en-US" dirty="0" err="1"/>
              <a:t>vahel</a:t>
            </a:r>
            <a:endParaRPr lang="en-US" dirty="0"/>
          </a:p>
          <a:p>
            <a:r>
              <a:rPr lang="en-US" dirty="0" err="1"/>
              <a:t>Suurim</a:t>
            </a:r>
            <a:r>
              <a:rPr lang="en-US" dirty="0"/>
              <a:t> </a:t>
            </a:r>
            <a:r>
              <a:rPr lang="en-US" dirty="0" err="1"/>
              <a:t>rokkfestival</a:t>
            </a:r>
            <a:r>
              <a:rPr lang="en-US" dirty="0"/>
              <a:t> </a:t>
            </a:r>
            <a:r>
              <a:rPr lang="en-US" dirty="0" err="1"/>
              <a:t>Sølund</a:t>
            </a:r>
            <a:endParaRPr lang="en-US" dirty="0"/>
          </a:p>
          <a:p>
            <a:r>
              <a:rPr lang="en-US" dirty="0" err="1"/>
              <a:t>Ujumisvõistlus</a:t>
            </a:r>
            <a:endParaRPr lang="en-US" dirty="0"/>
          </a:p>
          <a:p>
            <a:r>
              <a:rPr lang="en-US" dirty="0" err="1"/>
              <a:t>Füsioteraapia</a:t>
            </a:r>
            <a:r>
              <a:rPr lang="en-US" dirty="0"/>
              <a:t>- </a:t>
            </a:r>
            <a:r>
              <a:rPr lang="en-US" dirty="0" err="1"/>
              <a:t>valitud</a:t>
            </a:r>
            <a:r>
              <a:rPr lang="en-US" dirty="0"/>
              <a:t> </a:t>
            </a:r>
            <a:r>
              <a:rPr lang="en-US" dirty="0" err="1"/>
              <a:t>õpilased</a:t>
            </a:r>
            <a:endParaRPr lang="en-US" dirty="0"/>
          </a:p>
          <a:p>
            <a:r>
              <a:rPr lang="en-US" dirty="0" err="1"/>
              <a:t>Ratsutamine</a:t>
            </a:r>
            <a:r>
              <a:rPr lang="en-US" dirty="0"/>
              <a:t>-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grupp</a:t>
            </a:r>
            <a:endParaRPr lang="en-US" dirty="0"/>
          </a:p>
          <a:p>
            <a:r>
              <a:rPr lang="en-US" dirty="0" err="1"/>
              <a:t>Praktika</a:t>
            </a:r>
            <a:r>
              <a:rPr lang="en-US" dirty="0"/>
              <a:t>: </a:t>
            </a:r>
            <a:r>
              <a:rPr lang="en-US" dirty="0" err="1"/>
              <a:t>linna</a:t>
            </a:r>
            <a:r>
              <a:rPr lang="en-US" dirty="0"/>
              <a:t> </a:t>
            </a:r>
            <a:r>
              <a:rPr lang="en-US" dirty="0" err="1"/>
              <a:t>toidupoed</a:t>
            </a:r>
            <a:r>
              <a:rPr lang="en-US" dirty="0"/>
              <a:t>, </a:t>
            </a:r>
            <a:r>
              <a:rPr lang="en-US" dirty="0" err="1"/>
              <a:t>taaskasutuspoed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6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12E5215-2D30-4674-B035-42B84CF4E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8567EC-BA84-4C6C-AC2C-E07382B10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4EA96F7-A73F-48A6-9164-DF615F8FC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DF8C5868-0AA1-45C4-908B-C4CFC5B9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Ujumisvõistlus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A12ADF-7AB9-4F2C-BD22-2DE0034FB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lt 4" descr="Pilt, millel on kujutatud isik, rühm, inimesed, rahvahulk&#10;&#10;Kirjeldus on genereeritud automaatselt">
            <a:extLst>
              <a:ext uri="{FF2B5EF4-FFF2-40B4-BE49-F238E27FC236}">
                <a16:creationId xmlns:a16="http://schemas.microsoft.com/office/drawing/2014/main" id="{EAA7A030-6462-4D4A-BC2A-628AF77E0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582" y="1092200"/>
            <a:ext cx="4417888" cy="3028308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1AE9B2-A682-46D2-846E-92B125BBF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67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9">
            <a:extLst>
              <a:ext uri="{FF2B5EF4-FFF2-40B4-BE49-F238E27FC236}">
                <a16:creationId xmlns:a16="http://schemas.microsoft.com/office/drawing/2014/main" id="{2F2CB355-73D8-472A-8328-C5855040C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B13BF5AD-111B-4299-A685-4C2995559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13">
            <a:extLst>
              <a:ext uri="{FF2B5EF4-FFF2-40B4-BE49-F238E27FC236}">
                <a16:creationId xmlns:a16="http://schemas.microsoft.com/office/drawing/2014/main" id="{10C71DE6-198D-42DB-AD4A-3558E3F8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5">
            <a:extLst>
              <a:ext uri="{FF2B5EF4-FFF2-40B4-BE49-F238E27FC236}">
                <a16:creationId xmlns:a16="http://schemas.microsoft.com/office/drawing/2014/main" id="{CFF1EB06-CE5F-44F5-913D-F99F12221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CD141F41-DB90-49FC-93CF-A6F880D2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Ratsutamine</a:t>
            </a:r>
            <a:r>
              <a:rPr lang="en-US" dirty="0"/>
              <a:t>, </a:t>
            </a:r>
            <a:r>
              <a:rPr lang="en-US" dirty="0" err="1"/>
              <a:t>praktika</a:t>
            </a:r>
            <a:endParaRPr lang="en-US" dirty="0"/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D41BAAA7-2DB4-4EFD-A5FE-6E21266DE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lt 4" descr="Pilt, millel on kujutatud rohi, isik, seisab, väljas&#10;&#10;Kirjeldus on genereeritud automaatselt">
            <a:extLst>
              <a:ext uri="{FF2B5EF4-FFF2-40B4-BE49-F238E27FC236}">
                <a16:creationId xmlns:a16="http://schemas.microsoft.com/office/drawing/2014/main" id="{178A7284-39A1-462A-A79D-AFEBFF9EEE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80" r="-4" b="7697"/>
          <a:stretch/>
        </p:blipFill>
        <p:spPr>
          <a:xfrm>
            <a:off x="1776502" y="1257341"/>
            <a:ext cx="4243375" cy="2798064"/>
          </a:xfrm>
          <a:prstGeom prst="rect">
            <a:avLst/>
          </a:prstGeom>
        </p:spPr>
      </p:pic>
      <p:pic>
        <p:nvPicPr>
          <p:cNvPr id="3" name="Sisu kohatäide 9" descr="Pilt, millel on kujutatud isik, siseruumis, mees, poiss&#10;&#10;Kirjeldus on genereeritud automaatselt">
            <a:extLst>
              <a:ext uri="{FF2B5EF4-FFF2-40B4-BE49-F238E27FC236}">
                <a16:creationId xmlns:a16="http://schemas.microsoft.com/office/drawing/2014/main" id="{F95811BF-8812-4C5B-9268-3FA2A4FEE2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913" r="2" b="21947"/>
          <a:stretch/>
        </p:blipFill>
        <p:spPr>
          <a:xfrm>
            <a:off x="6180744" y="1257341"/>
            <a:ext cx="4227694" cy="2798064"/>
          </a:xfrm>
          <a:prstGeom prst="rect">
            <a:avLst/>
          </a:prstGeom>
        </p:spPr>
      </p:pic>
      <p:cxnSp>
        <p:nvCxnSpPr>
          <p:cNvPr id="34" name="Straight Connector 19">
            <a:extLst>
              <a:ext uri="{FF2B5EF4-FFF2-40B4-BE49-F238E27FC236}">
                <a16:creationId xmlns:a16="http://schemas.microsoft.com/office/drawing/2014/main" id="{038C803D-B48B-4E3E-B43F-33E5D562D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04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38">
            <a:extLst>
              <a:ext uri="{FF2B5EF4-FFF2-40B4-BE49-F238E27FC236}">
                <a16:creationId xmlns:a16="http://schemas.microsoft.com/office/drawing/2014/main" id="{3EF2AACC-1271-4983-9962-9E0135F6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140">
            <a:extLst>
              <a:ext uri="{FF2B5EF4-FFF2-40B4-BE49-F238E27FC236}">
                <a16:creationId xmlns:a16="http://schemas.microsoft.com/office/drawing/2014/main" id="{CF46330F-C3CA-4391-87AD-81B1F7CBE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305A091F-B325-4FC6-8475-4B8D8C13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225" y="982132"/>
            <a:ext cx="6836663" cy="1303867"/>
          </a:xfrm>
        </p:spPr>
        <p:txBody>
          <a:bodyPr>
            <a:normAutofit/>
          </a:bodyPr>
          <a:lstStyle/>
          <a:p>
            <a:r>
              <a:rPr lang="en-US" dirty="0" err="1"/>
              <a:t>Euroopa</a:t>
            </a:r>
            <a:r>
              <a:rPr lang="en-US" dirty="0"/>
              <a:t> </a:t>
            </a:r>
            <a:r>
              <a:rPr lang="en-US" dirty="0" err="1"/>
              <a:t>Solidaarsuskorpus</a:t>
            </a:r>
            <a:endParaRPr lang="en-US" dirty="0"/>
          </a:p>
        </p:txBody>
      </p:sp>
      <p:sp>
        <p:nvSpPr>
          <p:cNvPr id="1034" name="Rectangle 142">
            <a:extLst>
              <a:ext uri="{FF2B5EF4-FFF2-40B4-BE49-F238E27FC236}">
                <a16:creationId xmlns:a16="http://schemas.microsoft.com/office/drawing/2014/main" id="{552F4E83-E0CF-424C-AB2C-D5C61F179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2626428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mtü est yes">
            <a:extLst>
              <a:ext uri="{FF2B5EF4-FFF2-40B4-BE49-F238E27FC236}">
                <a16:creationId xmlns:a16="http://schemas.microsoft.com/office/drawing/2014/main" id="{D8E0B472-29B3-4095-97A7-434C10D3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236" y="1260473"/>
            <a:ext cx="2268802" cy="12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BFC22E5-1DCA-4380-BBF8-F353EF483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5596" y="2400639"/>
            <a:ext cx="62179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limfjordsskolen">
            <a:extLst>
              <a:ext uri="{FF2B5EF4-FFF2-40B4-BE49-F238E27FC236}">
                <a16:creationId xmlns:a16="http://schemas.microsoft.com/office/drawing/2014/main" id="{660017D2-1494-4E90-BE2F-B69468DF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236" y="2714258"/>
            <a:ext cx="2268802" cy="11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uropean solidarity corps">
            <a:extLst>
              <a:ext uri="{FF2B5EF4-FFF2-40B4-BE49-F238E27FC236}">
                <a16:creationId xmlns:a16="http://schemas.microsoft.com/office/drawing/2014/main" id="{B2161E57-DEB6-4EAD-8CAE-1A331F03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236" y="4167307"/>
            <a:ext cx="2268802" cy="5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8BF90BE-B86A-453B-B751-900A71620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857" y="2556932"/>
            <a:ext cx="6841398" cy="3318936"/>
          </a:xfrm>
        </p:spPr>
        <p:txBody>
          <a:bodyPr>
            <a:normAutofit/>
          </a:bodyPr>
          <a:lstStyle/>
          <a:p>
            <a:r>
              <a:rPr lang="en-US" dirty="0" err="1"/>
              <a:t>Vabatahtlik</a:t>
            </a:r>
            <a:r>
              <a:rPr lang="en-US" dirty="0"/>
              <a:t> </a:t>
            </a:r>
            <a:r>
              <a:rPr lang="en-US" dirty="0" err="1"/>
              <a:t>teenistus</a:t>
            </a:r>
            <a:r>
              <a:rPr lang="en-US" dirty="0"/>
              <a:t>                          </a:t>
            </a:r>
          </a:p>
          <a:p>
            <a:r>
              <a:rPr lang="en-US" dirty="0"/>
              <a:t>10 </a:t>
            </a:r>
            <a:r>
              <a:rPr lang="en-US" dirty="0" err="1"/>
              <a:t>kuud</a:t>
            </a:r>
            <a:endParaRPr lang="en-US" dirty="0"/>
          </a:p>
          <a:p>
            <a:r>
              <a:rPr lang="en-US" dirty="0" err="1"/>
              <a:t>Põhja-Taani</a:t>
            </a:r>
            <a:r>
              <a:rPr lang="en-US" dirty="0"/>
              <a:t> L</a:t>
            </a:r>
            <a:r>
              <a:rPr lang="da-DK" dirty="0"/>
              <a:t>øgstør</a:t>
            </a:r>
          </a:p>
          <a:p>
            <a:r>
              <a:rPr lang="da-DK" dirty="0"/>
              <a:t>Limfjordsskolen (STU)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4288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424B7F1-752C-4BE4-B775-50E16884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Toetatud</a:t>
            </a:r>
            <a:r>
              <a:rPr lang="en-US" dirty="0"/>
              <a:t> </a:t>
            </a:r>
            <a:r>
              <a:rPr lang="en-US" dirty="0" err="1"/>
              <a:t>elamine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A742E22-8444-4725-A1BB-010C030F5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Resursblomster</a:t>
            </a:r>
            <a:r>
              <a:rPr lang="en-US" dirty="0"/>
              <a:t>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ressursilill</a:t>
            </a:r>
            <a:r>
              <a:rPr lang="en-US" dirty="0"/>
              <a:t>- 3 </a:t>
            </a:r>
            <a:r>
              <a:rPr lang="en-US" dirty="0" err="1"/>
              <a:t>aasta</a:t>
            </a:r>
            <a:r>
              <a:rPr lang="en-US" dirty="0"/>
              <a:t> </a:t>
            </a:r>
            <a:r>
              <a:rPr lang="en-US" dirty="0" err="1"/>
              <a:t>sügisel</a:t>
            </a:r>
            <a:r>
              <a:rPr lang="en-US" dirty="0"/>
              <a:t> (</a:t>
            </a:r>
            <a:r>
              <a:rPr lang="en-US" dirty="0" err="1"/>
              <a:t>ümarlaud</a:t>
            </a:r>
            <a:r>
              <a:rPr lang="en-US" dirty="0"/>
              <a:t> </a:t>
            </a:r>
            <a:r>
              <a:rPr lang="en-US" dirty="0" err="1"/>
              <a:t>vanemate</a:t>
            </a:r>
            <a:r>
              <a:rPr lang="en-US" dirty="0"/>
              <a:t>, KOV-is </a:t>
            </a:r>
            <a:r>
              <a:rPr lang="en-US" dirty="0" err="1"/>
              <a:t>esindaja</a:t>
            </a:r>
            <a:r>
              <a:rPr lang="en-US" dirty="0"/>
              <a:t>, </a:t>
            </a:r>
            <a:r>
              <a:rPr lang="en-US" dirty="0" err="1"/>
              <a:t>õpilase</a:t>
            </a:r>
            <a:r>
              <a:rPr lang="en-US" dirty="0"/>
              <a:t> ja </a:t>
            </a:r>
            <a:r>
              <a:rPr lang="en-US" dirty="0" err="1"/>
              <a:t>õpetajate</a:t>
            </a:r>
            <a:r>
              <a:rPr lang="en-US" dirty="0"/>
              <a:t>/</a:t>
            </a:r>
            <a:r>
              <a:rPr lang="en-US" dirty="0" err="1"/>
              <a:t>pedagoogidega</a:t>
            </a:r>
            <a:r>
              <a:rPr lang="en-US" dirty="0"/>
              <a:t>)</a:t>
            </a:r>
          </a:p>
          <a:p>
            <a:r>
              <a:rPr lang="en-US" dirty="0" err="1"/>
              <a:t>Palju</a:t>
            </a:r>
            <a:r>
              <a:rPr lang="en-US" dirty="0"/>
              <a:t> </a:t>
            </a:r>
            <a:r>
              <a:rPr lang="en-US" dirty="0" err="1"/>
              <a:t>erinevaid</a:t>
            </a:r>
            <a:r>
              <a:rPr lang="en-US" dirty="0"/>
              <a:t> </a:t>
            </a:r>
            <a:r>
              <a:rPr lang="en-US" dirty="0" err="1"/>
              <a:t>organisatsioone</a:t>
            </a:r>
            <a:r>
              <a:rPr lang="en-US" dirty="0"/>
              <a:t> (MTÜ-</a:t>
            </a:r>
            <a:r>
              <a:rPr lang="en-US" dirty="0" err="1"/>
              <a:t>sid</a:t>
            </a:r>
            <a:r>
              <a:rPr lang="en-US" dirty="0"/>
              <a:t>)</a:t>
            </a:r>
            <a:r>
              <a:rPr lang="da-DK" dirty="0"/>
              <a:t>; Nord-Bo (autismispektrihäire)</a:t>
            </a:r>
          </a:p>
          <a:p>
            <a:r>
              <a:rPr lang="da-DK" dirty="0"/>
              <a:t>Rahastus kohaliku omavalitsuse poolt</a:t>
            </a:r>
          </a:p>
          <a:p>
            <a:r>
              <a:rPr lang="da-DK" dirty="0"/>
              <a:t>Taani riiklik pension: 2500-3000 eurot (sõltuvalt, kas elab üksi või grupis)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91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AFC438-F6F0-402A-A8DF-36F353D16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D5EA59-0D2E-4F11-AC75-7C28D1CB5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567ADA16-E4E0-4612-A6E5-96C2BB43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67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Ressursilill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A42474-0F0B-4040-9A8A-57C83267C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Sisu kohatäide 4">
            <a:extLst>
              <a:ext uri="{FF2B5EF4-FFF2-40B4-BE49-F238E27FC236}">
                <a16:creationId xmlns:a16="http://schemas.microsoft.com/office/drawing/2014/main" id="{64F04370-A0A8-43EA-915C-392CB13DCF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81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69418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59D64E2-70CF-4086-ADBF-D0441DD5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16D75C5-8313-4ABC-8F99-A71827FB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https://www.youtube.com/watch?v=x4ODkKa9AEI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33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5783A72-5549-4662-A037-D7387799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Mõtteid</a:t>
            </a:r>
            <a:r>
              <a:rPr lang="en-US" dirty="0"/>
              <a:t> ja </a:t>
            </a:r>
            <a:r>
              <a:rPr lang="en-US" dirty="0" err="1"/>
              <a:t>nägemusi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31D2801-0BC5-4106-818F-FE7AC7B5A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Õppetöö</a:t>
            </a:r>
            <a:r>
              <a:rPr lang="en-US" dirty="0"/>
              <a:t> </a:t>
            </a:r>
            <a:r>
              <a:rPr lang="en-US" dirty="0" err="1"/>
              <a:t>korraldamine</a:t>
            </a:r>
            <a:endParaRPr lang="en-US" dirty="0"/>
          </a:p>
          <a:p>
            <a:r>
              <a:rPr lang="en-US" dirty="0" err="1"/>
              <a:t>Positiivne</a:t>
            </a:r>
            <a:r>
              <a:rPr lang="en-US" dirty="0"/>
              <a:t> ja </a:t>
            </a:r>
            <a:r>
              <a:rPr lang="en-US" dirty="0" err="1"/>
              <a:t>paindlik</a:t>
            </a:r>
            <a:r>
              <a:rPr lang="en-US" dirty="0"/>
              <a:t> </a:t>
            </a:r>
            <a:r>
              <a:rPr lang="en-US" dirty="0" err="1"/>
              <a:t>suhtumine</a:t>
            </a:r>
            <a:r>
              <a:rPr lang="en-US" dirty="0"/>
              <a:t> </a:t>
            </a:r>
            <a:r>
              <a:rPr lang="en-US" dirty="0" err="1"/>
              <a:t>õpilastesse</a:t>
            </a:r>
            <a:r>
              <a:rPr lang="en-US" dirty="0"/>
              <a:t> (</a:t>
            </a:r>
            <a:r>
              <a:rPr lang="en-US" dirty="0" err="1"/>
              <a:t>õppetöö</a:t>
            </a:r>
            <a:r>
              <a:rPr lang="en-US" dirty="0"/>
              <a:t> </a:t>
            </a:r>
            <a:r>
              <a:rPr lang="en-US" dirty="0" err="1"/>
              <a:t>sidumine</a:t>
            </a:r>
            <a:r>
              <a:rPr lang="en-US" dirty="0"/>
              <a:t> </a:t>
            </a:r>
            <a:r>
              <a:rPr lang="en-US" dirty="0" err="1"/>
              <a:t>igapäevaeluga</a:t>
            </a:r>
            <a:r>
              <a:rPr lang="en-US" dirty="0"/>
              <a:t>)</a:t>
            </a:r>
          </a:p>
          <a:p>
            <a:r>
              <a:rPr lang="en-US" dirty="0" err="1"/>
              <a:t>Kaasav</a:t>
            </a:r>
            <a:r>
              <a:rPr lang="en-US" dirty="0"/>
              <a:t> </a:t>
            </a:r>
            <a:r>
              <a:rPr lang="en-US" dirty="0" err="1"/>
              <a:t>haridus</a:t>
            </a:r>
            <a:r>
              <a:rPr lang="en-US" dirty="0"/>
              <a:t>-kas </a:t>
            </a:r>
            <a:r>
              <a:rPr lang="en-US" dirty="0" err="1"/>
              <a:t>meil</a:t>
            </a:r>
            <a:r>
              <a:rPr lang="en-US" dirty="0"/>
              <a:t> on </a:t>
            </a:r>
            <a:r>
              <a:rPr lang="en-US" dirty="0" err="1"/>
              <a:t>vaja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etappi</a:t>
            </a:r>
            <a:r>
              <a:rPr lang="en-US" dirty="0"/>
              <a:t> </a:t>
            </a:r>
            <a:r>
              <a:rPr lang="en-US" dirty="0" err="1"/>
              <a:t>läbida</a:t>
            </a:r>
            <a:r>
              <a:rPr lang="en-US" dirty="0"/>
              <a:t>?</a:t>
            </a:r>
          </a:p>
          <a:p>
            <a:r>
              <a:rPr lang="en-US" dirty="0" err="1"/>
              <a:t>Panustada</a:t>
            </a:r>
            <a:r>
              <a:rPr lang="en-US" dirty="0"/>
              <a:t> </a:t>
            </a:r>
            <a:r>
              <a:rPr lang="en-US" dirty="0" err="1"/>
              <a:t>toetatud</a:t>
            </a:r>
            <a:r>
              <a:rPr lang="en-US" dirty="0"/>
              <a:t> </a:t>
            </a:r>
            <a:r>
              <a:rPr lang="en-US" dirty="0" err="1"/>
              <a:t>elamise</a:t>
            </a:r>
            <a:r>
              <a:rPr lang="en-US" dirty="0"/>
              <a:t> </a:t>
            </a:r>
            <a:r>
              <a:rPr lang="en-US" dirty="0" err="1"/>
              <a:t>teenustele</a:t>
            </a:r>
            <a:r>
              <a:rPr lang="en-US" dirty="0"/>
              <a:t>, </a:t>
            </a:r>
            <a:r>
              <a:rPr lang="en-US" dirty="0" err="1"/>
              <a:t>töötada</a:t>
            </a:r>
            <a:r>
              <a:rPr lang="en-US" dirty="0"/>
              <a:t> </a:t>
            </a:r>
            <a:r>
              <a:rPr lang="en-US" dirty="0" err="1"/>
              <a:t>välja</a:t>
            </a:r>
            <a:r>
              <a:rPr lang="en-US" dirty="0"/>
              <a:t> </a:t>
            </a:r>
            <a:r>
              <a:rPr lang="en-US" dirty="0" err="1"/>
              <a:t>toimiv</a:t>
            </a:r>
            <a:r>
              <a:rPr lang="en-US" dirty="0"/>
              <a:t> </a:t>
            </a:r>
            <a:r>
              <a:rPr lang="en-US" dirty="0" err="1"/>
              <a:t>süsteem</a:t>
            </a:r>
            <a:endParaRPr lang="en-US" dirty="0"/>
          </a:p>
          <a:p>
            <a:r>
              <a:rPr lang="en-US" dirty="0" err="1"/>
              <a:t>Väärtuslik</a:t>
            </a:r>
            <a:r>
              <a:rPr lang="en-US" dirty="0"/>
              <a:t> </a:t>
            </a:r>
            <a:r>
              <a:rPr lang="en-US" dirty="0" err="1"/>
              <a:t>tööjõud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6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id="{573B1553-1636-4954-B3CD-10A4DE0CA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6D4B4DFC-38BA-4C07-8028-8FA8327DD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946E2E74-06CA-4173-B7B0-204D27B1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970E1C9-C9F9-481F-894F-6978A15CF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995FB36-9688-49FD-8F26-AD607176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AFB4E6F-9454-40F7-9FF0-0848757B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1588168"/>
            <a:ext cx="9149156" cy="26447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AITÄH KUULAMAST!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8DFF79-735F-44E8-8B9C-D1F28BED7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466344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6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0B62E84-0624-47A6-A0CE-EE34AB94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Limfjordsskolen-STU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CE5971D-72BE-4BCB-8399-5DD9A51E5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Erivajadustega noorte keskkool</a:t>
            </a:r>
          </a:p>
          <a:p>
            <a:r>
              <a:rPr lang="da-DK" dirty="0"/>
              <a:t>3 aastat</a:t>
            </a:r>
          </a:p>
          <a:p>
            <a:r>
              <a:rPr lang="da-DK" dirty="0"/>
              <a:t>Kesharidust tõendav dokument koos iseseisva elu oskustega</a:t>
            </a:r>
          </a:p>
          <a:p>
            <a:r>
              <a:rPr lang="da-DK" dirty="0"/>
              <a:t>Eesti süsteemidega kõrvutades-toimetuleku õppekava</a:t>
            </a:r>
          </a:p>
          <a:p>
            <a:r>
              <a:rPr lang="da-DK" dirty="0"/>
              <a:t>Väga erinevad </a:t>
            </a:r>
            <a:r>
              <a:rPr lang="da-DK"/>
              <a:t>õpilased (arenguhäire, ATH</a:t>
            </a:r>
            <a:r>
              <a:rPr lang="da-DK" dirty="0"/>
              <a:t>, autismispektrihäire</a:t>
            </a:r>
            <a:r>
              <a:rPr lang="da-DK"/>
              <a:t>, tserebraalparalüüs)</a:t>
            </a:r>
            <a:endParaRPr lang="da-DK" dirty="0"/>
          </a:p>
          <a:p>
            <a:r>
              <a:rPr lang="da-DK" dirty="0"/>
              <a:t>Kindel arv tunde ja 280 tundi praktikat õppeaastas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9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9F74D27-8D53-4BF5-AF24-EE3E2594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Kooli</a:t>
            </a:r>
            <a:r>
              <a:rPr lang="en-US" dirty="0"/>
              <a:t> </a:t>
            </a:r>
            <a:r>
              <a:rPr lang="en-US" dirty="0" err="1"/>
              <a:t>õppekava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FEED6B3-882D-4696-8ACB-F7A329E30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Üldoskused</a:t>
            </a:r>
            <a:r>
              <a:rPr lang="en-US" dirty="0"/>
              <a:t> (IT, </a:t>
            </a:r>
            <a:r>
              <a:rPr lang="en-US" dirty="0" err="1"/>
              <a:t>suhtlemine</a:t>
            </a:r>
            <a:r>
              <a:rPr lang="en-US" dirty="0"/>
              <a:t>, </a:t>
            </a:r>
            <a:r>
              <a:rPr lang="en-US" dirty="0" err="1"/>
              <a:t>majandamine</a:t>
            </a:r>
            <a:r>
              <a:rPr lang="en-US" dirty="0"/>
              <a:t>, </a:t>
            </a:r>
            <a:r>
              <a:rPr lang="en-US" dirty="0" err="1"/>
              <a:t>kehaline</a:t>
            </a:r>
            <a:r>
              <a:rPr lang="en-US" dirty="0"/>
              <a:t> </a:t>
            </a:r>
            <a:r>
              <a:rPr lang="en-US" dirty="0" err="1"/>
              <a:t>liikumine</a:t>
            </a:r>
            <a:r>
              <a:rPr lang="en-US" dirty="0"/>
              <a:t>, </a:t>
            </a:r>
            <a:r>
              <a:rPr lang="en-US" dirty="0" err="1"/>
              <a:t>koostöö</a:t>
            </a:r>
            <a:r>
              <a:rPr lang="en-US" dirty="0"/>
              <a:t> </a:t>
            </a:r>
            <a:r>
              <a:rPr lang="en-US" dirty="0" err="1"/>
              <a:t>jpm</a:t>
            </a:r>
            <a:r>
              <a:rPr lang="en-US" dirty="0"/>
              <a:t>.)</a:t>
            </a:r>
          </a:p>
          <a:p>
            <a:r>
              <a:rPr lang="en-US" dirty="0" err="1"/>
              <a:t>Praktilised</a:t>
            </a:r>
            <a:r>
              <a:rPr lang="en-US" dirty="0"/>
              <a:t> </a:t>
            </a:r>
            <a:r>
              <a:rPr lang="en-US" dirty="0" err="1"/>
              <a:t>oskused</a:t>
            </a:r>
            <a:r>
              <a:rPr lang="en-US" dirty="0"/>
              <a:t>- “</a:t>
            </a:r>
            <a:r>
              <a:rPr lang="en-US" dirty="0" err="1"/>
              <a:t>elutreening</a:t>
            </a:r>
            <a:r>
              <a:rPr lang="en-US" dirty="0"/>
              <a:t>” (</a:t>
            </a:r>
            <a:r>
              <a:rPr lang="en-US" dirty="0" err="1"/>
              <a:t>koristamine</a:t>
            </a:r>
            <a:r>
              <a:rPr lang="en-US" dirty="0"/>
              <a:t>, </a:t>
            </a:r>
            <a:r>
              <a:rPr lang="en-US" dirty="0" err="1"/>
              <a:t>toidu</a:t>
            </a:r>
            <a:r>
              <a:rPr lang="en-US" dirty="0"/>
              <a:t> </a:t>
            </a:r>
            <a:r>
              <a:rPr lang="en-US" dirty="0" err="1"/>
              <a:t>valmistamine</a:t>
            </a:r>
            <a:r>
              <a:rPr lang="en-US" dirty="0"/>
              <a:t>, </a:t>
            </a:r>
            <a:r>
              <a:rPr lang="en-US" dirty="0" err="1"/>
              <a:t>poodlemine</a:t>
            </a:r>
            <a:r>
              <a:rPr lang="en-US" dirty="0"/>
              <a:t>, </a:t>
            </a:r>
            <a:r>
              <a:rPr lang="en-US" dirty="0" err="1"/>
              <a:t>raamatukogu</a:t>
            </a:r>
            <a:r>
              <a:rPr lang="en-US" dirty="0"/>
              <a:t> </a:t>
            </a:r>
            <a:r>
              <a:rPr lang="en-US" dirty="0" err="1"/>
              <a:t>külastus</a:t>
            </a:r>
            <a:r>
              <a:rPr lang="en-US" dirty="0"/>
              <a:t> </a:t>
            </a:r>
            <a:r>
              <a:rPr lang="en-US" dirty="0" err="1"/>
              <a:t>jpm</a:t>
            </a:r>
            <a:r>
              <a:rPr lang="en-US" dirty="0"/>
              <a:t>)</a:t>
            </a:r>
          </a:p>
          <a:p>
            <a:r>
              <a:rPr lang="en-US" dirty="0" err="1"/>
              <a:t>Spetsiifilised</a:t>
            </a:r>
            <a:r>
              <a:rPr lang="en-US" dirty="0"/>
              <a:t> </a:t>
            </a:r>
            <a:r>
              <a:rPr lang="en-US" dirty="0" err="1"/>
              <a:t>oskused</a:t>
            </a:r>
            <a:r>
              <a:rPr lang="en-US" dirty="0"/>
              <a:t> (</a:t>
            </a:r>
            <a:r>
              <a:rPr lang="en-US" dirty="0" err="1"/>
              <a:t>õpilaste</a:t>
            </a:r>
            <a:r>
              <a:rPr lang="en-US" dirty="0"/>
              <a:t> </a:t>
            </a:r>
            <a:r>
              <a:rPr lang="en-US" dirty="0" err="1"/>
              <a:t>erihuvid</a:t>
            </a:r>
            <a:r>
              <a:rPr lang="en-US" dirty="0"/>
              <a:t>, </a:t>
            </a:r>
            <a:r>
              <a:rPr lang="en-US" dirty="0" err="1"/>
              <a:t>tugevad</a:t>
            </a:r>
            <a:r>
              <a:rPr lang="en-US" dirty="0"/>
              <a:t> </a:t>
            </a:r>
            <a:r>
              <a:rPr lang="en-US" dirty="0" err="1"/>
              <a:t>küljed</a:t>
            </a:r>
            <a:r>
              <a:rPr lang="en-US" dirty="0"/>
              <a:t>)</a:t>
            </a:r>
          </a:p>
          <a:p>
            <a:r>
              <a:rPr lang="en-US" dirty="0" err="1"/>
              <a:t>Õppereisid</a:t>
            </a:r>
            <a:r>
              <a:rPr lang="en-US" dirty="0"/>
              <a:t>, </a:t>
            </a:r>
            <a:r>
              <a:rPr lang="en-US" dirty="0" err="1"/>
              <a:t>erinevad</a:t>
            </a:r>
            <a:r>
              <a:rPr lang="en-US" dirty="0"/>
              <a:t> </a:t>
            </a:r>
            <a:r>
              <a:rPr lang="en-US" dirty="0" err="1"/>
              <a:t>keskkonnad</a:t>
            </a:r>
            <a:endParaRPr lang="en-US" dirty="0"/>
          </a:p>
          <a:p>
            <a:r>
              <a:rPr lang="en-US" dirty="0" err="1"/>
              <a:t>Projektõpe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7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9">
            <a:extLst>
              <a:ext uri="{FF2B5EF4-FFF2-40B4-BE49-F238E27FC236}">
                <a16:creationId xmlns:a16="http://schemas.microsoft.com/office/drawing/2014/main" id="{FDFEAA79-178D-4A54-AC83-6AC1132C2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34" name="Straight Connector 11">
            <a:extLst>
              <a:ext uri="{FF2B5EF4-FFF2-40B4-BE49-F238E27FC236}">
                <a16:creationId xmlns:a16="http://schemas.microsoft.com/office/drawing/2014/main" id="{BBBC560D-95F6-426C-804F-FB9DD32AB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13">
            <a:extLst>
              <a:ext uri="{FF2B5EF4-FFF2-40B4-BE49-F238E27FC236}">
                <a16:creationId xmlns:a16="http://schemas.microsoft.com/office/drawing/2014/main" id="{A7C15D35-ED9B-4B71-ACBF-6A90BA2E0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5">
            <a:extLst>
              <a:ext uri="{FF2B5EF4-FFF2-40B4-BE49-F238E27FC236}">
                <a16:creationId xmlns:a16="http://schemas.microsoft.com/office/drawing/2014/main" id="{70928187-49AA-4933-9C7B-A9179942C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D2C17F03-655E-42E6-8E26-DB5FEDB00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Projektõpe</a:t>
            </a:r>
            <a:endParaRPr lang="en-US" dirty="0"/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4C392626-05AF-4C52-899B-D3A0AD4E6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lt 4" descr="Pilt, millel on kujutatud isik, siseruumis, rühm, poseerib&#10;&#10;Kirjeldus on genereeritud automaatselt">
            <a:extLst>
              <a:ext uri="{FF2B5EF4-FFF2-40B4-BE49-F238E27FC236}">
                <a16:creationId xmlns:a16="http://schemas.microsoft.com/office/drawing/2014/main" id="{C9858E1C-7CE0-4FB2-81B8-4D6D56CDE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813" y="1257341"/>
            <a:ext cx="3730752" cy="2798064"/>
          </a:xfrm>
          <a:prstGeom prst="rect">
            <a:avLst/>
          </a:prstGeom>
        </p:spPr>
      </p:pic>
      <p:pic>
        <p:nvPicPr>
          <p:cNvPr id="3" name="Sisu kohatäide 4" descr="Pilt, millel on kujutatud isik, siseruumis, mees, seisab&#10;&#10;Kirjeldus on genereeritud automaatselt">
            <a:extLst>
              <a:ext uri="{FF2B5EF4-FFF2-40B4-BE49-F238E27FC236}">
                <a16:creationId xmlns:a16="http://schemas.microsoft.com/office/drawing/2014/main" id="{031C3C7C-BFF1-4A01-8E11-1CEE4D0EE3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" b="18170"/>
          <a:stretch/>
        </p:blipFill>
        <p:spPr>
          <a:xfrm>
            <a:off x="7012382" y="1257341"/>
            <a:ext cx="2564418" cy="2798064"/>
          </a:xfrm>
          <a:prstGeom prst="rect">
            <a:avLst/>
          </a:prstGeom>
        </p:spPr>
      </p:pic>
      <p:cxnSp>
        <p:nvCxnSpPr>
          <p:cNvPr id="38" name="Straight Connector 19">
            <a:extLst>
              <a:ext uri="{FF2B5EF4-FFF2-40B4-BE49-F238E27FC236}">
                <a16:creationId xmlns:a16="http://schemas.microsoft.com/office/drawing/2014/main" id="{FE9364B3-6D35-41AF-A387-3531E173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72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3B8A116-1C78-4636-9563-482A1A41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Õpilaskodu</a:t>
            </a:r>
            <a:r>
              <a:rPr lang="en-US" dirty="0"/>
              <a:t> ja </a:t>
            </a:r>
            <a:r>
              <a:rPr lang="en-US" dirty="0" err="1"/>
              <a:t>töötajad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C388E5E-C68B-4B70-8164-B065946A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Koolil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õpilaskodu</a:t>
            </a:r>
            <a:endParaRPr lang="en-US" dirty="0"/>
          </a:p>
          <a:p>
            <a:r>
              <a:rPr lang="en-US" dirty="0"/>
              <a:t>33 </a:t>
            </a:r>
            <a:r>
              <a:rPr lang="en-US" dirty="0" err="1"/>
              <a:t>õpilast</a:t>
            </a:r>
            <a:r>
              <a:rPr lang="en-US" dirty="0"/>
              <a:t> ja 40 </a:t>
            </a:r>
            <a:r>
              <a:rPr lang="en-US" dirty="0" err="1"/>
              <a:t>töötajat</a:t>
            </a:r>
            <a:r>
              <a:rPr lang="en-US" dirty="0"/>
              <a:t> (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õpilaskoduga</a:t>
            </a:r>
            <a:r>
              <a:rPr lang="en-US" dirty="0"/>
              <a:t>)</a:t>
            </a:r>
          </a:p>
          <a:p>
            <a:r>
              <a:rPr lang="en-US" dirty="0" err="1"/>
              <a:t>Neuropedagoogika</a:t>
            </a:r>
            <a:endParaRPr lang="en-US" dirty="0"/>
          </a:p>
          <a:p>
            <a:r>
              <a:rPr lang="en-US" dirty="0" err="1"/>
              <a:t>Vabatahtlikel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roll</a:t>
            </a:r>
          </a:p>
        </p:txBody>
      </p:sp>
    </p:spTree>
    <p:extLst>
      <p:ext uri="{BB962C8B-B14F-4D97-AF65-F5344CB8AC3E}">
        <p14:creationId xmlns:p14="http://schemas.microsoft.com/office/powerpoint/2010/main" val="191604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>
            <a:extLst>
              <a:ext uri="{FF2B5EF4-FFF2-40B4-BE49-F238E27FC236}">
                <a16:creationId xmlns:a16="http://schemas.microsoft.com/office/drawing/2014/main" id="{FDFEAA79-178D-4A54-AC83-6AC1132C2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BBBC560D-95F6-426C-804F-FB9DD32AB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A7C15D35-ED9B-4B71-ACBF-6A90BA2E0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5">
            <a:extLst>
              <a:ext uri="{FF2B5EF4-FFF2-40B4-BE49-F238E27FC236}">
                <a16:creationId xmlns:a16="http://schemas.microsoft.com/office/drawing/2014/main" id="{70928187-49AA-4933-9C7B-A9179942C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CDE7BF5A-77BA-4522-A654-5B98E2A2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Vabatahtlike nädal</a:t>
            </a: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4C392626-05AF-4C52-899B-D3A0AD4E6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isu kohatäide 6" descr="Pilt, millel on kujutatud siseruumis, isik, laps, rühm&#10;&#10;Kirjeldus on genereeritud automaatselt">
            <a:extLst>
              <a:ext uri="{FF2B5EF4-FFF2-40B4-BE49-F238E27FC236}">
                <a16:creationId xmlns:a16="http://schemas.microsoft.com/office/drawing/2014/main" id="{A8F326E5-F2B5-4AE9-9A96-F4795B4A18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2952"/>
          <a:stretch/>
        </p:blipFill>
        <p:spPr>
          <a:xfrm>
            <a:off x="1976015" y="1257341"/>
            <a:ext cx="3844349" cy="2798064"/>
          </a:xfrm>
          <a:prstGeom prst="rect">
            <a:avLst/>
          </a:prstGeom>
        </p:spPr>
      </p:pic>
      <p:pic>
        <p:nvPicPr>
          <p:cNvPr id="5" name="Pilt 4" descr="Pilt, millel on kujutatud siseruumis, isik, laps, mängib&#10;&#10;Kirjeldus on genereeritud automaatselt">
            <a:extLst>
              <a:ext uri="{FF2B5EF4-FFF2-40B4-BE49-F238E27FC236}">
                <a16:creationId xmlns:a16="http://schemas.microsoft.com/office/drawing/2014/main" id="{7516B7BE-8DE6-4CE3-95F2-ECD6AA6EB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215" y="1257341"/>
            <a:ext cx="3730752" cy="2798064"/>
          </a:xfrm>
          <a:prstGeom prst="rect">
            <a:avLst/>
          </a:prstGeom>
        </p:spPr>
      </p:pic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FE9364B3-6D35-41AF-A387-3531E173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7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8487F5B-65EF-440F-97F1-9A511BD7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Õppetöö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A88E08A-F8E7-4C27-BE8C-6DD031147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Neli</a:t>
            </a:r>
            <a:r>
              <a:rPr lang="en-US" dirty="0"/>
              <a:t> </a:t>
            </a:r>
            <a:r>
              <a:rPr lang="en-US" dirty="0" err="1"/>
              <a:t>gruppi</a:t>
            </a:r>
            <a:r>
              <a:rPr lang="en-US" dirty="0"/>
              <a:t> ( 3 </a:t>
            </a:r>
            <a:r>
              <a:rPr lang="en-US" dirty="0" err="1"/>
              <a:t>õpilaskodus</a:t>
            </a:r>
            <a:r>
              <a:rPr lang="en-US" dirty="0"/>
              <a:t>, 1 </a:t>
            </a:r>
            <a:r>
              <a:rPr lang="en-US" dirty="0" err="1"/>
              <a:t>eraldi</a:t>
            </a:r>
            <a:r>
              <a:rPr lang="en-US" dirty="0"/>
              <a:t> </a:t>
            </a:r>
            <a:r>
              <a:rPr lang="en-US" dirty="0" err="1"/>
              <a:t>korteris</a:t>
            </a:r>
            <a:r>
              <a:rPr lang="en-US" dirty="0"/>
              <a:t>), 6-12 </a:t>
            </a:r>
            <a:r>
              <a:rPr lang="en-US" dirty="0" err="1"/>
              <a:t>noort</a:t>
            </a:r>
            <a:endParaRPr lang="en-US" dirty="0"/>
          </a:p>
          <a:p>
            <a:r>
              <a:rPr lang="en-US" dirty="0" err="1"/>
              <a:t>Uuest</a:t>
            </a:r>
            <a:r>
              <a:rPr lang="en-US" dirty="0"/>
              <a:t> </a:t>
            </a:r>
            <a:r>
              <a:rPr lang="en-US" dirty="0" err="1"/>
              <a:t>õppeaastast</a:t>
            </a:r>
            <a:r>
              <a:rPr lang="en-US" dirty="0"/>
              <a:t> </a:t>
            </a:r>
            <a:r>
              <a:rPr lang="en-US" dirty="0" err="1"/>
              <a:t>õpilased</a:t>
            </a:r>
            <a:r>
              <a:rPr lang="en-US" dirty="0"/>
              <a:t> </a:t>
            </a:r>
            <a:r>
              <a:rPr lang="en-US" dirty="0" err="1"/>
              <a:t>gruppides</a:t>
            </a:r>
            <a:r>
              <a:rPr lang="en-US" dirty="0"/>
              <a:t> </a:t>
            </a:r>
            <a:r>
              <a:rPr lang="en-US" dirty="0" err="1"/>
              <a:t>kognitiivsete</a:t>
            </a:r>
            <a:r>
              <a:rPr lang="en-US" dirty="0"/>
              <a:t> </a:t>
            </a:r>
            <a:r>
              <a:rPr lang="en-US" dirty="0" err="1"/>
              <a:t>võimete</a:t>
            </a:r>
            <a:r>
              <a:rPr lang="en-US" dirty="0"/>
              <a:t> </a:t>
            </a:r>
            <a:r>
              <a:rPr lang="en-US" dirty="0" err="1"/>
              <a:t>põhjal</a:t>
            </a:r>
            <a:endParaRPr lang="en-US" dirty="0"/>
          </a:p>
          <a:p>
            <a:r>
              <a:rPr lang="en-US" dirty="0" err="1"/>
              <a:t>Koolipäev</a:t>
            </a:r>
            <a:r>
              <a:rPr lang="en-US" dirty="0"/>
              <a:t> </a:t>
            </a:r>
            <a:r>
              <a:rPr lang="en-US" dirty="0" err="1"/>
              <a:t>algas</a:t>
            </a:r>
            <a:r>
              <a:rPr lang="en-US" dirty="0"/>
              <a:t> </a:t>
            </a:r>
            <a:r>
              <a:rPr lang="en-US" dirty="0" err="1"/>
              <a:t>ametlikult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9 </a:t>
            </a:r>
            <a:r>
              <a:rPr lang="en-US" dirty="0" err="1"/>
              <a:t>ühislaulmisega</a:t>
            </a:r>
            <a:r>
              <a:rPr lang="en-US" dirty="0"/>
              <a:t> </a:t>
            </a:r>
            <a:r>
              <a:rPr lang="en-US" dirty="0" err="1"/>
              <a:t>saalis</a:t>
            </a:r>
            <a:endParaRPr lang="en-US" dirty="0"/>
          </a:p>
          <a:p>
            <a:r>
              <a:rPr lang="en-US" dirty="0" err="1"/>
              <a:t>Jalutuskäigud-rattasõidud</a:t>
            </a:r>
            <a:endParaRPr lang="en-US" dirty="0"/>
          </a:p>
          <a:p>
            <a:r>
              <a:rPr lang="en-US" dirty="0"/>
              <a:t>Kell 10 </a:t>
            </a:r>
            <a:r>
              <a:rPr lang="en-US" dirty="0" err="1"/>
              <a:t>päevaplaan</a:t>
            </a:r>
            <a:r>
              <a:rPr lang="en-US" dirty="0"/>
              <a:t>-paus</a:t>
            </a:r>
          </a:p>
          <a:p>
            <a:r>
              <a:rPr lang="en-US" dirty="0"/>
              <a:t>PCS </a:t>
            </a:r>
            <a:r>
              <a:rPr lang="en-US" dirty="0" err="1"/>
              <a:t>pildid</a:t>
            </a:r>
            <a:r>
              <a:rPr lang="en-US" dirty="0"/>
              <a:t> ja Time-</a:t>
            </a:r>
            <a:r>
              <a:rPr lang="en-US" dirty="0" err="1"/>
              <a:t>Timerid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0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08F636A-592C-44BE-AFFD-7F233DB3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9592793-917C-4E42-86DD-C656C2462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Kindel</a:t>
            </a:r>
            <a:r>
              <a:rPr lang="en-US" dirty="0"/>
              <a:t> </a:t>
            </a:r>
            <a:r>
              <a:rPr lang="en-US" dirty="0" err="1"/>
              <a:t>tööplaan</a:t>
            </a:r>
            <a:r>
              <a:rPr lang="en-US" dirty="0"/>
              <a:t> ja </a:t>
            </a:r>
            <a:r>
              <a:rPr lang="en-US" dirty="0" err="1"/>
              <a:t>oma</a:t>
            </a:r>
            <a:r>
              <a:rPr lang="en-US" dirty="0"/>
              <a:t> laud</a:t>
            </a:r>
          </a:p>
          <a:p>
            <a:r>
              <a:rPr lang="en-US" dirty="0"/>
              <a:t>Oma </a:t>
            </a:r>
            <a:r>
              <a:rPr lang="en-US" dirty="0" err="1"/>
              <a:t>õppetöö</a:t>
            </a:r>
            <a:r>
              <a:rPr lang="en-US" dirty="0"/>
              <a:t> </a:t>
            </a:r>
            <a:r>
              <a:rPr lang="en-US" dirty="0" err="1"/>
              <a:t>planeerimine</a:t>
            </a:r>
            <a:endParaRPr lang="en-US" dirty="0"/>
          </a:p>
          <a:p>
            <a:r>
              <a:rPr lang="en-US" dirty="0"/>
              <a:t>Kell 12 </a:t>
            </a:r>
            <a:r>
              <a:rPr lang="en-US" dirty="0" err="1"/>
              <a:t>lõunapaus</a:t>
            </a:r>
            <a:endParaRPr lang="en-US" dirty="0"/>
          </a:p>
          <a:p>
            <a:r>
              <a:rPr lang="en-US" dirty="0" err="1"/>
              <a:t>Õppetöö</a:t>
            </a:r>
            <a:r>
              <a:rPr lang="en-US" dirty="0"/>
              <a:t> </a:t>
            </a:r>
            <a:r>
              <a:rPr lang="en-US" dirty="0" err="1"/>
              <a:t>taas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13 – 15- </a:t>
            </a:r>
            <a:r>
              <a:rPr lang="en-US" dirty="0" err="1"/>
              <a:t>koolipäeva</a:t>
            </a:r>
            <a:r>
              <a:rPr lang="en-US" dirty="0"/>
              <a:t> </a:t>
            </a:r>
            <a:r>
              <a:rPr lang="en-US" dirty="0" err="1"/>
              <a:t>lõpus</a:t>
            </a:r>
            <a:r>
              <a:rPr lang="en-US" dirty="0"/>
              <a:t> </a:t>
            </a:r>
            <a:r>
              <a:rPr lang="en-US" dirty="0" err="1"/>
              <a:t>suunduti</a:t>
            </a:r>
            <a:r>
              <a:rPr lang="en-US" dirty="0"/>
              <a:t> </a:t>
            </a:r>
            <a:r>
              <a:rPr lang="en-US" dirty="0" err="1"/>
              <a:t>õpilaskodusse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79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lin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462</Words>
  <Application>Microsoft Office PowerPoint</Application>
  <PresentationFormat>Laiekraan</PresentationFormat>
  <Paragraphs>90</Paragraphs>
  <Slides>24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Orgaaniline</vt:lpstr>
      <vt:lpstr>Erivajadustega noorte elu Taanis     </vt:lpstr>
      <vt:lpstr>Euroopa Solidaarsuskorpus</vt:lpstr>
      <vt:lpstr>Limfjordsskolen-STU</vt:lpstr>
      <vt:lpstr>Kooli õppekava</vt:lpstr>
      <vt:lpstr>Projektõpe</vt:lpstr>
      <vt:lpstr>Õpilaskodu ja töötajad</vt:lpstr>
      <vt:lpstr>Vabatahtlike nädal</vt:lpstr>
      <vt:lpstr>Õppetöö</vt:lpstr>
      <vt:lpstr>PowerPointi esitlus</vt:lpstr>
      <vt:lpstr>Botræning ehk elutreening, reede- ujumine</vt:lpstr>
      <vt:lpstr>PowerPointi esitlus</vt:lpstr>
      <vt:lpstr>Õpetajate elu</vt:lpstr>
      <vt:lpstr>Lucia päev</vt:lpstr>
      <vt:lpstr>Suunaõpe</vt:lpstr>
      <vt:lpstr>Köök ja loodus</vt:lpstr>
      <vt:lpstr>Vabaajategevused ja teenused</vt:lpstr>
      <vt:lpstr>PowerPointi esitlus</vt:lpstr>
      <vt:lpstr>Ujumisvõistlus</vt:lpstr>
      <vt:lpstr>Ratsutamine, praktika</vt:lpstr>
      <vt:lpstr>Toetatud elamine</vt:lpstr>
      <vt:lpstr>Ressursilill</vt:lpstr>
      <vt:lpstr>Video</vt:lpstr>
      <vt:lpstr>Mõtteid ja nägemusi</vt:lpstr>
      <vt:lpstr>AITÄH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Erivajadustega noorte elu Taanis     </dc:title>
  <dc:creator>Liina Selgis</dc:creator>
  <cp:lastModifiedBy>Liina Selgis</cp:lastModifiedBy>
  <cp:revision>3</cp:revision>
  <dcterms:created xsi:type="dcterms:W3CDTF">2019-11-07T14:59:51Z</dcterms:created>
  <dcterms:modified xsi:type="dcterms:W3CDTF">2019-11-07T19:37:57Z</dcterms:modified>
</cp:coreProperties>
</file>